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19"/>
  </p:notesMasterIdLst>
  <p:sldIdLst>
    <p:sldId id="299" r:id="rId2"/>
    <p:sldId id="338" r:id="rId3"/>
    <p:sldId id="312" r:id="rId4"/>
    <p:sldId id="305" r:id="rId5"/>
    <p:sldId id="345" r:id="rId6"/>
    <p:sldId id="325" r:id="rId7"/>
    <p:sldId id="327" r:id="rId8"/>
    <p:sldId id="355" r:id="rId9"/>
    <p:sldId id="376" r:id="rId10"/>
    <p:sldId id="371" r:id="rId11"/>
    <p:sldId id="357" r:id="rId12"/>
    <p:sldId id="379" r:id="rId13"/>
    <p:sldId id="363" r:id="rId14"/>
    <p:sldId id="331" r:id="rId15"/>
    <p:sldId id="332" r:id="rId16"/>
    <p:sldId id="333" r:id="rId17"/>
    <p:sldId id="323" r:id="rId18"/>
  </p:sldIdLst>
  <p:sldSz cx="32512000" cy="1828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s Alzahrani" initials="AA" lastIdx="3" clrIdx="0">
    <p:extLst>
      <p:ext uri="{19B8F6BF-5375-455C-9EA6-DF929625EA0E}">
        <p15:presenceInfo xmlns:p15="http://schemas.microsoft.com/office/powerpoint/2012/main" userId="6f64a16cc45305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E0C"/>
    <a:srgbClr val="7FB800"/>
    <a:srgbClr val="5B9BD5"/>
    <a:srgbClr val="00BDEC"/>
    <a:srgbClr val="F7B321"/>
    <a:srgbClr val="00B5AC"/>
    <a:srgbClr val="F88240"/>
    <a:srgbClr val="E25C99"/>
    <a:srgbClr val="47FFF6"/>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B653E-B10E-4BDA-844F-CB88490B3414}" v="238" dt="2021-08-08T09:47:53.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88693" autoAdjust="0"/>
  </p:normalViewPr>
  <p:slideViewPr>
    <p:cSldViewPr snapToGrid="0">
      <p:cViewPr varScale="1">
        <p:scale>
          <a:sx n="29" d="100"/>
          <a:sy n="29" d="100"/>
        </p:scale>
        <p:origin x="115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s Alzahrani" userId="6f64a16cc45305b0" providerId="LiveId" clId="{098B653E-B10E-4BDA-844F-CB88490B3414}"/>
    <pc:docChg chg="undo redo custSel addSld delSld modSld sldOrd">
      <pc:chgData name="Anas Alzahrani" userId="6f64a16cc45305b0" providerId="LiveId" clId="{098B653E-B10E-4BDA-844F-CB88490B3414}" dt="2021-08-08T15:37:45.859" v="4486" actId="313"/>
      <pc:docMkLst>
        <pc:docMk/>
      </pc:docMkLst>
      <pc:sldChg chg="modSp">
        <pc:chgData name="Anas Alzahrani" userId="6f64a16cc45305b0" providerId="LiveId" clId="{098B653E-B10E-4BDA-844F-CB88490B3414}" dt="2021-08-08T09:47:41.685" v="4482" actId="1076"/>
        <pc:sldMkLst>
          <pc:docMk/>
          <pc:sldMk cId="3627748184" sldId="299"/>
        </pc:sldMkLst>
        <pc:picChg chg="mod">
          <ac:chgData name="Anas Alzahrani" userId="6f64a16cc45305b0" providerId="LiveId" clId="{098B653E-B10E-4BDA-844F-CB88490B3414}" dt="2021-08-08T09:47:41.685" v="4482" actId="1076"/>
          <ac:picMkLst>
            <pc:docMk/>
            <pc:sldMk cId="3627748184" sldId="299"/>
            <ac:picMk id="1054" creationId="{00000000-0000-0000-0000-000000000000}"/>
          </ac:picMkLst>
        </pc:picChg>
      </pc:sldChg>
      <pc:sldChg chg="addSp delSp modSp mod">
        <pc:chgData name="Anas Alzahrani" userId="6f64a16cc45305b0" providerId="LiveId" clId="{098B653E-B10E-4BDA-844F-CB88490B3414}" dt="2021-08-07T20:06:29.488" v="1576" actId="1036"/>
        <pc:sldMkLst>
          <pc:docMk/>
          <pc:sldMk cId="2034628747" sldId="305"/>
        </pc:sldMkLst>
        <pc:spChg chg="del mod">
          <ac:chgData name="Anas Alzahrani" userId="6f64a16cc45305b0" providerId="LiveId" clId="{098B653E-B10E-4BDA-844F-CB88490B3414}" dt="2021-08-07T20:00:36.343" v="1146" actId="478"/>
          <ac:spMkLst>
            <pc:docMk/>
            <pc:sldMk cId="2034628747" sldId="305"/>
            <ac:spMk id="4" creationId="{B36380F9-0538-494A-87F5-3C68AC65C0AF}"/>
          </ac:spMkLst>
        </pc:spChg>
        <pc:spChg chg="mod">
          <ac:chgData name="Anas Alzahrani" userId="6f64a16cc45305b0" providerId="LiveId" clId="{098B653E-B10E-4BDA-844F-CB88490B3414}" dt="2021-08-07T20:05:58.480" v="1534" actId="1076"/>
          <ac:spMkLst>
            <pc:docMk/>
            <pc:sldMk cId="2034628747" sldId="305"/>
            <ac:spMk id="19" creationId="{00000000-0000-0000-0000-000000000000}"/>
          </ac:spMkLst>
        </pc:spChg>
        <pc:spChg chg="mod">
          <ac:chgData name="Anas Alzahrani" userId="6f64a16cc45305b0" providerId="LiveId" clId="{098B653E-B10E-4BDA-844F-CB88490B3414}" dt="2021-08-07T20:04:35.283" v="1387" actId="1037"/>
          <ac:spMkLst>
            <pc:docMk/>
            <pc:sldMk cId="2034628747" sldId="305"/>
            <ac:spMk id="40" creationId="{406EE342-88C6-4FEE-9B22-F6D551483CBD}"/>
          </ac:spMkLst>
        </pc:spChg>
        <pc:spChg chg="del">
          <ac:chgData name="Anas Alzahrani" userId="6f64a16cc45305b0" providerId="LiveId" clId="{098B653E-B10E-4BDA-844F-CB88490B3414}" dt="2021-08-07T20:02:03.204" v="1183" actId="21"/>
          <ac:spMkLst>
            <pc:docMk/>
            <pc:sldMk cId="2034628747" sldId="305"/>
            <ac:spMk id="44" creationId="{00000000-0000-0000-0000-000000000000}"/>
          </ac:spMkLst>
        </pc:spChg>
        <pc:spChg chg="mod">
          <ac:chgData name="Anas Alzahrani" userId="6f64a16cc45305b0" providerId="LiveId" clId="{098B653E-B10E-4BDA-844F-CB88490B3414}" dt="2021-08-07T20:00:58.013" v="1155" actId="113"/>
          <ac:spMkLst>
            <pc:docMk/>
            <pc:sldMk cId="2034628747" sldId="305"/>
            <ac:spMk id="45" creationId="{00000000-0000-0000-0000-000000000000}"/>
          </ac:spMkLst>
        </pc:spChg>
        <pc:spChg chg="mod">
          <ac:chgData name="Anas Alzahrani" userId="6f64a16cc45305b0" providerId="LiveId" clId="{098B653E-B10E-4BDA-844F-CB88490B3414}" dt="2021-08-07T20:02:16.488" v="1214" actId="1038"/>
          <ac:spMkLst>
            <pc:docMk/>
            <pc:sldMk cId="2034628747" sldId="305"/>
            <ac:spMk id="47" creationId="{00000000-0000-0000-0000-000000000000}"/>
          </ac:spMkLst>
        </pc:spChg>
        <pc:spChg chg="mod">
          <ac:chgData name="Anas Alzahrani" userId="6f64a16cc45305b0" providerId="LiveId" clId="{098B653E-B10E-4BDA-844F-CB88490B3414}" dt="2021-08-07T20:01:59.146" v="1182" actId="1076"/>
          <ac:spMkLst>
            <pc:docMk/>
            <pc:sldMk cId="2034628747" sldId="305"/>
            <ac:spMk id="49" creationId="{00000000-0000-0000-0000-000000000000}"/>
          </ac:spMkLst>
        </pc:spChg>
        <pc:spChg chg="mod">
          <ac:chgData name="Anas Alzahrani" userId="6f64a16cc45305b0" providerId="LiveId" clId="{098B653E-B10E-4BDA-844F-CB88490B3414}" dt="2021-08-07T20:05:40.610" v="1530" actId="1038"/>
          <ac:spMkLst>
            <pc:docMk/>
            <pc:sldMk cId="2034628747" sldId="305"/>
            <ac:spMk id="56" creationId="{176F745A-36C8-4B24-8AAB-08DCE2B42FB0}"/>
          </ac:spMkLst>
        </pc:spChg>
        <pc:spChg chg="mod">
          <ac:chgData name="Anas Alzahrani" userId="6f64a16cc45305b0" providerId="LiveId" clId="{098B653E-B10E-4BDA-844F-CB88490B3414}" dt="2021-08-07T20:05:34.192" v="1510" actId="1037"/>
          <ac:spMkLst>
            <pc:docMk/>
            <pc:sldMk cId="2034628747" sldId="305"/>
            <ac:spMk id="59" creationId="{6079BF25-D59A-43AB-BD09-CFEAEDB26139}"/>
          </ac:spMkLst>
        </pc:spChg>
        <pc:spChg chg="add mod">
          <ac:chgData name="Anas Alzahrani" userId="6f64a16cc45305b0" providerId="LiveId" clId="{098B653E-B10E-4BDA-844F-CB88490B3414}" dt="2021-08-07T20:05:49.059" v="1532" actId="1076"/>
          <ac:spMkLst>
            <pc:docMk/>
            <pc:sldMk cId="2034628747" sldId="305"/>
            <ac:spMk id="63" creationId="{A62375D1-824E-42B2-97F2-D8C8AAD060F5}"/>
          </ac:spMkLst>
        </pc:spChg>
        <pc:spChg chg="add mod">
          <ac:chgData name="Anas Alzahrani" userId="6f64a16cc45305b0" providerId="LiveId" clId="{098B653E-B10E-4BDA-844F-CB88490B3414}" dt="2021-08-07T20:00:45.582" v="1149" actId="571"/>
          <ac:spMkLst>
            <pc:docMk/>
            <pc:sldMk cId="2034628747" sldId="305"/>
            <ac:spMk id="64" creationId="{54D14BB3-AE5E-4548-AFE7-82965868A0AC}"/>
          </ac:spMkLst>
        </pc:spChg>
        <pc:spChg chg="add mod">
          <ac:chgData name="Anas Alzahrani" userId="6f64a16cc45305b0" providerId="LiveId" clId="{098B653E-B10E-4BDA-844F-CB88490B3414}" dt="2021-08-07T20:00:45.582" v="1149" actId="571"/>
          <ac:spMkLst>
            <pc:docMk/>
            <pc:sldMk cId="2034628747" sldId="305"/>
            <ac:spMk id="65" creationId="{C8180D8A-4335-44C1-BBA6-013F0075659E}"/>
          </ac:spMkLst>
        </pc:spChg>
        <pc:spChg chg="add mod">
          <ac:chgData name="Anas Alzahrani" userId="6f64a16cc45305b0" providerId="LiveId" clId="{098B653E-B10E-4BDA-844F-CB88490B3414}" dt="2021-08-07T20:02:29.131" v="1330" actId="1037"/>
          <ac:spMkLst>
            <pc:docMk/>
            <pc:sldMk cId="2034628747" sldId="305"/>
            <ac:spMk id="66" creationId="{B03F3FEA-8CAF-45B3-937A-D70444616534}"/>
          </ac:spMkLst>
        </pc:spChg>
        <pc:spChg chg="add mod">
          <ac:chgData name="Anas Alzahrani" userId="6f64a16cc45305b0" providerId="LiveId" clId="{098B653E-B10E-4BDA-844F-CB88490B3414}" dt="2021-08-07T20:06:11.337" v="1568" actId="1038"/>
          <ac:spMkLst>
            <pc:docMk/>
            <pc:sldMk cId="2034628747" sldId="305"/>
            <ac:spMk id="68" creationId="{642BB317-749E-4EF7-96B5-12B12E31B646}"/>
          </ac:spMkLst>
        </pc:spChg>
        <pc:picChg chg="mod">
          <ac:chgData name="Anas Alzahrani" userId="6f64a16cc45305b0" providerId="LiveId" clId="{098B653E-B10E-4BDA-844F-CB88490B3414}" dt="2021-08-07T20:05:40.610" v="1530" actId="1038"/>
          <ac:picMkLst>
            <pc:docMk/>
            <pc:sldMk cId="2034628747" sldId="305"/>
            <ac:picMk id="57" creationId="{A0A2A48B-1A23-4E47-85E0-583FBF19D005}"/>
          </ac:picMkLst>
        </pc:picChg>
        <pc:picChg chg="mod">
          <ac:chgData name="Anas Alzahrani" userId="6f64a16cc45305b0" providerId="LiveId" clId="{098B653E-B10E-4BDA-844F-CB88490B3414}" dt="2021-08-07T20:04:40.939" v="1414" actId="1038"/>
          <ac:picMkLst>
            <pc:docMk/>
            <pc:sldMk cId="2034628747" sldId="305"/>
            <ac:picMk id="58" creationId="{08063C9C-0624-4E1A-9EF4-CCFD06878F75}"/>
          </ac:picMkLst>
        </pc:picChg>
        <pc:picChg chg="mod">
          <ac:chgData name="Anas Alzahrani" userId="6f64a16cc45305b0" providerId="LiveId" clId="{098B653E-B10E-4BDA-844F-CB88490B3414}" dt="2021-08-07T20:05:34.192" v="1510" actId="1037"/>
          <ac:picMkLst>
            <pc:docMk/>
            <pc:sldMk cId="2034628747" sldId="305"/>
            <ac:picMk id="60" creationId="{F4D43920-7D00-460A-8AB4-596F276848E9}"/>
          </ac:picMkLst>
        </pc:picChg>
        <pc:picChg chg="del mod">
          <ac:chgData name="Anas Alzahrani" userId="6f64a16cc45305b0" providerId="LiveId" clId="{098B653E-B10E-4BDA-844F-CB88490B3414}" dt="2021-08-07T20:06:00.399" v="1536" actId="21"/>
          <ac:picMkLst>
            <pc:docMk/>
            <pc:sldMk cId="2034628747" sldId="305"/>
            <ac:picMk id="61" creationId="{79443BE6-7801-4331-BC14-2DBB2E157E2B}"/>
          </ac:picMkLst>
        </pc:picChg>
        <pc:picChg chg="add mod">
          <ac:chgData name="Anas Alzahrani" userId="6f64a16cc45305b0" providerId="LiveId" clId="{098B653E-B10E-4BDA-844F-CB88490B3414}" dt="2021-08-07T20:06:29.488" v="1576" actId="1036"/>
          <ac:picMkLst>
            <pc:docMk/>
            <pc:sldMk cId="2034628747" sldId="305"/>
            <ac:picMk id="69" creationId="{8005746C-9DC2-4E55-94E1-45B0735A4A14}"/>
          </ac:picMkLst>
        </pc:picChg>
        <pc:cxnChg chg="mod">
          <ac:chgData name="Anas Alzahrani" userId="6f64a16cc45305b0" providerId="LiveId" clId="{098B653E-B10E-4BDA-844F-CB88490B3414}" dt="2021-08-07T20:01:42.773" v="1180" actId="14100"/>
          <ac:cxnSpMkLst>
            <pc:docMk/>
            <pc:sldMk cId="2034628747" sldId="305"/>
            <ac:cxnSpMk id="42" creationId="{00000000-0000-0000-0000-000000000000}"/>
          </ac:cxnSpMkLst>
        </pc:cxnChg>
        <pc:cxnChg chg="mod">
          <ac:chgData name="Anas Alzahrani" userId="6f64a16cc45305b0" providerId="LiveId" clId="{098B653E-B10E-4BDA-844F-CB88490B3414}" dt="2021-08-07T20:02:09.969" v="1185" actId="14100"/>
          <ac:cxnSpMkLst>
            <pc:docMk/>
            <pc:sldMk cId="2034628747" sldId="305"/>
            <ac:cxnSpMk id="46" creationId="{00000000-0000-0000-0000-000000000000}"/>
          </ac:cxnSpMkLst>
        </pc:cxnChg>
        <pc:cxnChg chg="add mod">
          <ac:chgData name="Anas Alzahrani" userId="6f64a16cc45305b0" providerId="LiveId" clId="{098B653E-B10E-4BDA-844F-CB88490B3414}" dt="2021-08-07T20:06:24.131" v="1570" actId="14100"/>
          <ac:cxnSpMkLst>
            <pc:docMk/>
            <pc:sldMk cId="2034628747" sldId="305"/>
            <ac:cxnSpMk id="62" creationId="{E8CF6063-5599-4C74-804B-040F11A952C4}"/>
          </ac:cxnSpMkLst>
        </pc:cxnChg>
        <pc:cxnChg chg="add mod">
          <ac:chgData name="Anas Alzahrani" userId="6f64a16cc45305b0" providerId="LiveId" clId="{098B653E-B10E-4BDA-844F-CB88490B3414}" dt="2021-08-07T20:06:11.337" v="1568" actId="1038"/>
          <ac:cxnSpMkLst>
            <pc:docMk/>
            <pc:sldMk cId="2034628747" sldId="305"/>
            <ac:cxnSpMk id="67" creationId="{6A39F603-1522-4F5B-834B-00A330EC5C1E}"/>
          </ac:cxnSpMkLst>
        </pc:cxnChg>
      </pc:sldChg>
      <pc:sldChg chg="del">
        <pc:chgData name="Anas Alzahrani" userId="6f64a16cc45305b0" providerId="LiveId" clId="{098B653E-B10E-4BDA-844F-CB88490B3414}" dt="2021-08-07T19:16:46.737" v="0" actId="47"/>
        <pc:sldMkLst>
          <pc:docMk/>
          <pc:sldMk cId="236960563" sldId="310"/>
        </pc:sldMkLst>
      </pc:sldChg>
      <pc:sldChg chg="modSp mod">
        <pc:chgData name="Anas Alzahrani" userId="6f64a16cc45305b0" providerId="LiveId" clId="{098B653E-B10E-4BDA-844F-CB88490B3414}" dt="2021-08-08T15:37:45.859" v="4486" actId="313"/>
        <pc:sldMkLst>
          <pc:docMk/>
          <pc:sldMk cId="1521714786" sldId="312"/>
        </pc:sldMkLst>
        <pc:spChg chg="mod">
          <ac:chgData name="Anas Alzahrani" userId="6f64a16cc45305b0" providerId="LiveId" clId="{098B653E-B10E-4BDA-844F-CB88490B3414}" dt="2021-08-08T15:37:45.859" v="4486" actId="313"/>
          <ac:spMkLst>
            <pc:docMk/>
            <pc:sldMk cId="1521714786" sldId="312"/>
            <ac:spMk id="27" creationId="{00000000-0000-0000-0000-000000000000}"/>
          </ac:spMkLst>
        </pc:spChg>
      </pc:sldChg>
      <pc:sldChg chg="del">
        <pc:chgData name="Anas Alzahrani" userId="6f64a16cc45305b0" providerId="LiveId" clId="{098B653E-B10E-4BDA-844F-CB88490B3414}" dt="2021-08-07T19:16:48.821" v="1" actId="47"/>
        <pc:sldMkLst>
          <pc:docMk/>
          <pc:sldMk cId="3296416981" sldId="313"/>
        </pc:sldMkLst>
      </pc:sldChg>
      <pc:sldChg chg="del ord">
        <pc:chgData name="Anas Alzahrani" userId="6f64a16cc45305b0" providerId="LiveId" clId="{098B653E-B10E-4BDA-844F-CB88490B3414}" dt="2021-08-07T19:20:47.596" v="120" actId="47"/>
        <pc:sldMkLst>
          <pc:docMk/>
          <pc:sldMk cId="638172687" sldId="314"/>
        </pc:sldMkLst>
      </pc:sldChg>
      <pc:sldChg chg="del ord">
        <pc:chgData name="Anas Alzahrani" userId="6f64a16cc45305b0" providerId="LiveId" clId="{098B653E-B10E-4BDA-844F-CB88490B3414}" dt="2021-08-07T19:20:47.596" v="120" actId="47"/>
        <pc:sldMkLst>
          <pc:docMk/>
          <pc:sldMk cId="3697548358" sldId="315"/>
        </pc:sldMkLst>
      </pc:sldChg>
      <pc:sldChg chg="del">
        <pc:chgData name="Anas Alzahrani" userId="6f64a16cc45305b0" providerId="LiveId" clId="{098B653E-B10E-4BDA-844F-CB88490B3414}" dt="2021-08-07T20:17:53.770" v="1851" actId="47"/>
        <pc:sldMkLst>
          <pc:docMk/>
          <pc:sldMk cId="2937158723" sldId="319"/>
        </pc:sldMkLst>
      </pc:sldChg>
      <pc:sldChg chg="del">
        <pc:chgData name="Anas Alzahrani" userId="6f64a16cc45305b0" providerId="LiveId" clId="{098B653E-B10E-4BDA-844F-CB88490B3414}" dt="2021-08-07T20:17:53.770" v="1851" actId="47"/>
        <pc:sldMkLst>
          <pc:docMk/>
          <pc:sldMk cId="2905216334" sldId="320"/>
        </pc:sldMkLst>
      </pc:sldChg>
      <pc:sldChg chg="del">
        <pc:chgData name="Anas Alzahrani" userId="6f64a16cc45305b0" providerId="LiveId" clId="{098B653E-B10E-4BDA-844F-CB88490B3414}" dt="2021-08-07T20:17:45.447" v="1850" actId="47"/>
        <pc:sldMkLst>
          <pc:docMk/>
          <pc:sldMk cId="212124239" sldId="321"/>
        </pc:sldMkLst>
      </pc:sldChg>
      <pc:sldChg chg="del">
        <pc:chgData name="Anas Alzahrani" userId="6f64a16cc45305b0" providerId="LiveId" clId="{098B653E-B10E-4BDA-844F-CB88490B3414}" dt="2021-08-07T20:17:45.447" v="1850" actId="47"/>
        <pc:sldMkLst>
          <pc:docMk/>
          <pc:sldMk cId="322469808" sldId="322"/>
        </pc:sldMkLst>
      </pc:sldChg>
      <pc:sldChg chg="addSp delSp modSp mod">
        <pc:chgData name="Anas Alzahrani" userId="6f64a16cc45305b0" providerId="LiveId" clId="{098B653E-B10E-4BDA-844F-CB88490B3414}" dt="2021-08-08T09:47:53.522" v="4485"/>
        <pc:sldMkLst>
          <pc:docMk/>
          <pc:sldMk cId="1459904362" sldId="323"/>
        </pc:sldMkLst>
        <pc:spChg chg="mod">
          <ac:chgData name="Anas Alzahrani" userId="6f64a16cc45305b0" providerId="LiveId" clId="{098B653E-B10E-4BDA-844F-CB88490B3414}" dt="2021-08-07T20:19:10.290" v="1872" actId="20577"/>
          <ac:spMkLst>
            <pc:docMk/>
            <pc:sldMk cId="1459904362" sldId="323"/>
            <ac:spMk id="51" creationId="{00000000-0000-0000-0000-000000000000}"/>
          </ac:spMkLst>
        </pc:spChg>
        <pc:grpChg chg="add del mod">
          <ac:chgData name="Anas Alzahrani" userId="6f64a16cc45305b0" providerId="LiveId" clId="{098B653E-B10E-4BDA-844F-CB88490B3414}" dt="2021-08-07T20:19:43.841" v="1877"/>
          <ac:grpSpMkLst>
            <pc:docMk/>
            <pc:sldMk cId="1459904362" sldId="323"/>
            <ac:grpSpMk id="21" creationId="{BE99F469-7A02-447D-97B0-C676F81B859F}"/>
          </ac:grpSpMkLst>
        </pc:grpChg>
        <pc:grpChg chg="del">
          <ac:chgData name="Anas Alzahrani" userId="6f64a16cc45305b0" providerId="LiveId" clId="{098B653E-B10E-4BDA-844F-CB88490B3414}" dt="2021-08-07T20:19:45.552" v="1878" actId="478"/>
          <ac:grpSpMkLst>
            <pc:docMk/>
            <pc:sldMk cId="1459904362" sldId="323"/>
            <ac:grpSpMk id="22" creationId="{00000000-0000-0000-0000-000000000000}"/>
          </ac:grpSpMkLst>
        </pc:grpChg>
        <pc:picChg chg="add del mod">
          <ac:chgData name="Anas Alzahrani" userId="6f64a16cc45305b0" providerId="LiveId" clId="{098B653E-B10E-4BDA-844F-CB88490B3414}" dt="2021-08-07T20:19:43.841" v="1877"/>
          <ac:picMkLst>
            <pc:docMk/>
            <pc:sldMk cId="1459904362" sldId="323"/>
            <ac:picMk id="17" creationId="{0A93AE6A-01DA-425C-AB71-460EA635DFD8}"/>
          </ac:picMkLst>
        </pc:picChg>
        <pc:picChg chg="add del mod">
          <ac:chgData name="Anas Alzahrani" userId="6f64a16cc45305b0" providerId="LiveId" clId="{098B653E-B10E-4BDA-844F-CB88490B3414}" dt="2021-08-08T09:47:53.317" v="4484" actId="478"/>
          <ac:picMkLst>
            <pc:docMk/>
            <pc:sldMk cId="1459904362" sldId="323"/>
            <ac:picMk id="20" creationId="{0232C5E1-8354-4444-8A89-58B55FB22148}"/>
          </ac:picMkLst>
        </pc:picChg>
        <pc:picChg chg="add mod">
          <ac:chgData name="Anas Alzahrani" userId="6f64a16cc45305b0" providerId="LiveId" clId="{098B653E-B10E-4BDA-844F-CB88490B3414}" dt="2021-08-08T09:47:53.522" v="4485"/>
          <ac:picMkLst>
            <pc:docMk/>
            <pc:sldMk cId="1459904362" sldId="323"/>
            <ac:picMk id="22" creationId="{34F21304-2EE6-470B-B394-AC94DD5D3F95}"/>
          </ac:picMkLst>
        </pc:picChg>
        <pc:picChg chg="mod">
          <ac:chgData name="Anas Alzahrani" userId="6f64a16cc45305b0" providerId="LiveId" clId="{098B653E-B10E-4BDA-844F-CB88490B3414}" dt="2021-08-07T20:19:34.518" v="1875"/>
          <ac:picMkLst>
            <pc:docMk/>
            <pc:sldMk cId="1459904362" sldId="323"/>
            <ac:picMk id="23" creationId="{B2E7E4FB-6BE7-42F3-A2DC-182DC7DD5CB0}"/>
          </ac:picMkLst>
        </pc:picChg>
        <pc:picChg chg="mod">
          <ac:chgData name="Anas Alzahrani" userId="6f64a16cc45305b0" providerId="LiveId" clId="{098B653E-B10E-4BDA-844F-CB88490B3414}" dt="2021-08-07T20:19:34.518" v="1875"/>
          <ac:picMkLst>
            <pc:docMk/>
            <pc:sldMk cId="1459904362" sldId="323"/>
            <ac:picMk id="24" creationId="{5485A4F3-2406-49DA-A890-0C3C64CFBC46}"/>
          </ac:picMkLst>
        </pc:picChg>
        <pc:picChg chg="del">
          <ac:chgData name="Anas Alzahrani" userId="6f64a16cc45305b0" providerId="LiveId" clId="{098B653E-B10E-4BDA-844F-CB88490B3414}" dt="2021-08-07T20:19:34.244" v="1874" actId="478"/>
          <ac:picMkLst>
            <pc:docMk/>
            <pc:sldMk cId="1459904362" sldId="323"/>
            <ac:picMk id="1028" creationId="{00000000-0000-0000-0000-000000000000}"/>
          </ac:picMkLst>
        </pc:picChg>
        <pc:picChg chg="del">
          <ac:chgData name="Anas Alzahrani" userId="6f64a16cc45305b0" providerId="LiveId" clId="{098B653E-B10E-4BDA-844F-CB88490B3414}" dt="2021-08-07T20:19:34.244" v="1874" actId="478"/>
          <ac:picMkLst>
            <pc:docMk/>
            <pc:sldMk cId="1459904362" sldId="323"/>
            <ac:picMk id="1034" creationId="{00000000-0000-0000-0000-000000000000}"/>
          </ac:picMkLst>
        </pc:picChg>
        <pc:picChg chg="del mod">
          <ac:chgData name="Anas Alzahrani" userId="6f64a16cc45305b0" providerId="LiveId" clId="{098B653E-B10E-4BDA-844F-CB88490B3414}" dt="2021-08-07T20:19:34.244" v="1874" actId="478"/>
          <ac:picMkLst>
            <pc:docMk/>
            <pc:sldMk cId="1459904362" sldId="323"/>
            <ac:picMk id="1054" creationId="{00000000-0000-0000-0000-000000000000}"/>
          </ac:picMkLst>
        </pc:picChg>
        <pc:cxnChg chg="add del mod">
          <ac:chgData name="Anas Alzahrani" userId="6f64a16cc45305b0" providerId="LiveId" clId="{098B653E-B10E-4BDA-844F-CB88490B3414}" dt="2021-08-07T20:19:43.841" v="1877"/>
          <ac:cxnSpMkLst>
            <pc:docMk/>
            <pc:sldMk cId="1459904362" sldId="323"/>
            <ac:cxnSpMk id="18" creationId="{4CFD93B9-1243-40B8-BC42-B8AA8DE59609}"/>
          </ac:cxnSpMkLst>
        </pc:cxnChg>
        <pc:cxnChg chg="add del mod">
          <ac:chgData name="Anas Alzahrani" userId="6f64a16cc45305b0" providerId="LiveId" clId="{098B653E-B10E-4BDA-844F-CB88490B3414}" dt="2021-08-07T20:19:43.841" v="1877"/>
          <ac:cxnSpMkLst>
            <pc:docMk/>
            <pc:sldMk cId="1459904362" sldId="323"/>
            <ac:cxnSpMk id="19" creationId="{7731ABD4-80BD-4E71-95A1-1713B2075336}"/>
          </ac:cxnSpMkLst>
        </pc:cxnChg>
      </pc:sldChg>
      <pc:sldChg chg="add del">
        <pc:chgData name="Anas Alzahrani" userId="6f64a16cc45305b0" providerId="LiveId" clId="{098B653E-B10E-4BDA-844F-CB88490B3414}" dt="2021-08-07T20:17:26.506" v="1849" actId="47"/>
        <pc:sldMkLst>
          <pc:docMk/>
          <pc:sldMk cId="1786367307" sldId="324"/>
        </pc:sldMkLst>
      </pc:sldChg>
      <pc:sldChg chg="del">
        <pc:chgData name="Anas Alzahrani" userId="6f64a16cc45305b0" providerId="LiveId" clId="{098B653E-B10E-4BDA-844F-CB88490B3414}" dt="2021-08-07T19:46:03.389" v="559" actId="2696"/>
        <pc:sldMkLst>
          <pc:docMk/>
          <pc:sldMk cId="2946466250" sldId="324"/>
        </pc:sldMkLst>
      </pc:sldChg>
      <pc:sldChg chg="modSp mod ord">
        <pc:chgData name="Anas Alzahrani" userId="6f64a16cc45305b0" providerId="LiveId" clId="{098B653E-B10E-4BDA-844F-CB88490B3414}" dt="2021-08-07T20:12:26.337" v="1652" actId="6549"/>
        <pc:sldMkLst>
          <pc:docMk/>
          <pc:sldMk cId="3845843368" sldId="325"/>
        </pc:sldMkLst>
        <pc:spChg chg="mod">
          <ac:chgData name="Anas Alzahrani" userId="6f64a16cc45305b0" providerId="LiveId" clId="{098B653E-B10E-4BDA-844F-CB88490B3414}" dt="2021-08-07T20:12:26.337" v="1652" actId="6549"/>
          <ac:spMkLst>
            <pc:docMk/>
            <pc:sldMk cId="3845843368" sldId="325"/>
            <ac:spMk id="36" creationId="{00000000-0000-0000-0000-000000000000}"/>
          </ac:spMkLst>
        </pc:spChg>
      </pc:sldChg>
      <pc:sldChg chg="ord">
        <pc:chgData name="Anas Alzahrani" userId="6f64a16cc45305b0" providerId="LiveId" clId="{098B653E-B10E-4BDA-844F-CB88490B3414}" dt="2021-08-07T19:20:35.071" v="119"/>
        <pc:sldMkLst>
          <pc:docMk/>
          <pc:sldMk cId="2703233740" sldId="327"/>
        </pc:sldMkLst>
      </pc:sldChg>
      <pc:sldChg chg="del">
        <pc:chgData name="Anas Alzahrani" userId="6f64a16cc45305b0" providerId="LiveId" clId="{098B653E-B10E-4BDA-844F-CB88490B3414}" dt="2021-08-07T20:17:53.770" v="1851" actId="47"/>
        <pc:sldMkLst>
          <pc:docMk/>
          <pc:sldMk cId="3825958499" sldId="329"/>
        </pc:sldMkLst>
      </pc:sldChg>
      <pc:sldChg chg="del">
        <pc:chgData name="Anas Alzahrani" userId="6f64a16cc45305b0" providerId="LiveId" clId="{098B653E-B10E-4BDA-844F-CB88490B3414}" dt="2021-08-07T20:17:53.770" v="1851" actId="47"/>
        <pc:sldMkLst>
          <pc:docMk/>
          <pc:sldMk cId="4002362504" sldId="330"/>
        </pc:sldMkLst>
      </pc:sldChg>
      <pc:sldChg chg="modSp mod">
        <pc:chgData name="Anas Alzahrani" userId="6f64a16cc45305b0" providerId="LiveId" clId="{098B653E-B10E-4BDA-844F-CB88490B3414}" dt="2021-08-07T19:19:10.219" v="117" actId="20577"/>
        <pc:sldMkLst>
          <pc:docMk/>
          <pc:sldMk cId="3274096702" sldId="338"/>
        </pc:sldMkLst>
        <pc:spChg chg="mod">
          <ac:chgData name="Anas Alzahrani" userId="6f64a16cc45305b0" providerId="LiveId" clId="{098B653E-B10E-4BDA-844F-CB88490B3414}" dt="2021-08-07T19:19:10.219" v="117" actId="20577"/>
          <ac:spMkLst>
            <pc:docMk/>
            <pc:sldMk cId="3274096702" sldId="338"/>
            <ac:spMk id="31" creationId="{00000000-0000-0000-0000-000000000000}"/>
          </ac:spMkLst>
        </pc:spChg>
      </pc:sldChg>
      <pc:sldChg chg="del">
        <pc:chgData name="Anas Alzahrani" userId="6f64a16cc45305b0" providerId="LiveId" clId="{098B653E-B10E-4BDA-844F-CB88490B3414}" dt="2021-08-07T20:17:53.770" v="1851" actId="47"/>
        <pc:sldMkLst>
          <pc:docMk/>
          <pc:sldMk cId="2999099158" sldId="341"/>
        </pc:sldMkLst>
      </pc:sldChg>
      <pc:sldChg chg="modSp del mod">
        <pc:chgData name="Anas Alzahrani" userId="6f64a16cc45305b0" providerId="LiveId" clId="{098B653E-B10E-4BDA-844F-CB88490B3414}" dt="2021-08-07T20:17:53.770" v="1851" actId="47"/>
        <pc:sldMkLst>
          <pc:docMk/>
          <pc:sldMk cId="2876513698" sldId="343"/>
        </pc:sldMkLst>
        <pc:spChg chg="mod">
          <ac:chgData name="Anas Alzahrani" userId="6f64a16cc45305b0" providerId="LiveId" clId="{098B653E-B10E-4BDA-844F-CB88490B3414}" dt="2021-08-07T19:26:52.528" v="142" actId="20577"/>
          <ac:spMkLst>
            <pc:docMk/>
            <pc:sldMk cId="2876513698" sldId="343"/>
            <ac:spMk id="127" creationId="{00000000-0000-0000-0000-000000000000}"/>
          </ac:spMkLst>
        </pc:spChg>
      </pc:sldChg>
      <pc:sldChg chg="addSp delSp modSp mod">
        <pc:chgData name="Anas Alzahrani" userId="6f64a16cc45305b0" providerId="LiveId" clId="{098B653E-B10E-4BDA-844F-CB88490B3414}" dt="2021-08-07T20:10:14.652" v="1618" actId="1035"/>
        <pc:sldMkLst>
          <pc:docMk/>
          <pc:sldMk cId="3806861214" sldId="345"/>
        </pc:sldMkLst>
        <pc:spChg chg="mod">
          <ac:chgData name="Anas Alzahrani" userId="6f64a16cc45305b0" providerId="LiveId" clId="{098B653E-B10E-4BDA-844F-CB88490B3414}" dt="2021-08-07T20:09:12.310" v="1584" actId="208"/>
          <ac:spMkLst>
            <pc:docMk/>
            <pc:sldMk cId="3806861214" sldId="345"/>
            <ac:spMk id="24" creationId="{00000000-0000-0000-0000-000000000000}"/>
          </ac:spMkLst>
        </pc:spChg>
        <pc:spChg chg="mod">
          <ac:chgData name="Anas Alzahrani" userId="6f64a16cc45305b0" providerId="LiveId" clId="{098B653E-B10E-4BDA-844F-CB88490B3414}" dt="2021-08-07T20:09:01.802" v="1583" actId="207"/>
          <ac:spMkLst>
            <pc:docMk/>
            <pc:sldMk cId="3806861214" sldId="345"/>
            <ac:spMk id="28" creationId="{EE1D51B8-5B12-40C4-B9F9-84B7FCC3812A}"/>
          </ac:spMkLst>
        </pc:spChg>
        <pc:spChg chg="mod">
          <ac:chgData name="Anas Alzahrani" userId="6f64a16cc45305b0" providerId="LiveId" clId="{098B653E-B10E-4BDA-844F-CB88490B3414}" dt="2021-08-07T20:09:01.802" v="1583" actId="207"/>
          <ac:spMkLst>
            <pc:docMk/>
            <pc:sldMk cId="3806861214" sldId="345"/>
            <ac:spMk id="30" creationId="{CE234E7E-26DD-474B-A581-57AE004330E7}"/>
          </ac:spMkLst>
        </pc:spChg>
        <pc:spChg chg="del">
          <ac:chgData name="Anas Alzahrani" userId="6f64a16cc45305b0" providerId="LiveId" clId="{098B653E-B10E-4BDA-844F-CB88490B3414}" dt="2021-08-07T20:09:44.499" v="1585" actId="478"/>
          <ac:spMkLst>
            <pc:docMk/>
            <pc:sldMk cId="3806861214" sldId="345"/>
            <ac:spMk id="40" creationId="{A2E32EC9-4E7C-4127-87FA-02CD76613C04}"/>
          </ac:spMkLst>
        </pc:spChg>
        <pc:spChg chg="mod">
          <ac:chgData name="Anas Alzahrani" userId="6f64a16cc45305b0" providerId="LiveId" clId="{098B653E-B10E-4BDA-844F-CB88490B3414}" dt="2021-08-07T20:10:14.652" v="1618" actId="1035"/>
          <ac:spMkLst>
            <pc:docMk/>
            <pc:sldMk cId="3806861214" sldId="345"/>
            <ac:spMk id="41" creationId="{F0D396B7-1ED3-41F1-A916-2576032A2E04}"/>
          </ac:spMkLst>
        </pc:spChg>
        <pc:spChg chg="mod">
          <ac:chgData name="Anas Alzahrani" userId="6f64a16cc45305b0" providerId="LiveId" clId="{098B653E-B10E-4BDA-844F-CB88490B3414}" dt="2021-08-07T20:10:14.652" v="1618" actId="1035"/>
          <ac:spMkLst>
            <pc:docMk/>
            <pc:sldMk cId="3806861214" sldId="345"/>
            <ac:spMk id="42" creationId="{04BDAC64-B789-4B8B-B39A-9BB3122CE69D}"/>
          </ac:spMkLst>
        </pc:spChg>
        <pc:spChg chg="mod">
          <ac:chgData name="Anas Alzahrani" userId="6f64a16cc45305b0" providerId="LiveId" clId="{098B653E-B10E-4BDA-844F-CB88490B3414}" dt="2021-08-07T19:41:02.022" v="549" actId="20577"/>
          <ac:spMkLst>
            <pc:docMk/>
            <pc:sldMk cId="3806861214" sldId="345"/>
            <ac:spMk id="43" creationId="{3B80EAF6-07CA-474B-B9FF-B7958411038D}"/>
          </ac:spMkLst>
        </pc:spChg>
        <pc:spChg chg="add mod ord">
          <ac:chgData name="Anas Alzahrani" userId="6f64a16cc45305b0" providerId="LiveId" clId="{098B653E-B10E-4BDA-844F-CB88490B3414}" dt="2021-08-07T20:10:14.652" v="1618" actId="1035"/>
          <ac:spMkLst>
            <pc:docMk/>
            <pc:sldMk cId="3806861214" sldId="345"/>
            <ac:spMk id="45" creationId="{95AED663-FF2D-433D-8994-A71F8F5DDDD8}"/>
          </ac:spMkLst>
        </pc:spChg>
        <pc:spChg chg="add mod ord">
          <ac:chgData name="Anas Alzahrani" userId="6f64a16cc45305b0" providerId="LiveId" clId="{098B653E-B10E-4BDA-844F-CB88490B3414}" dt="2021-08-07T20:10:14.652" v="1618" actId="1035"/>
          <ac:spMkLst>
            <pc:docMk/>
            <pc:sldMk cId="3806861214" sldId="345"/>
            <ac:spMk id="46" creationId="{57554DE0-0E0E-4F72-9D7A-7BAC011653D6}"/>
          </ac:spMkLst>
        </pc:spChg>
        <pc:spChg chg="mod">
          <ac:chgData name="Anas Alzahrani" userId="6f64a16cc45305b0" providerId="LiveId" clId="{098B653E-B10E-4BDA-844F-CB88490B3414}" dt="2021-08-07T20:08:44.183" v="1582" actId="207"/>
          <ac:spMkLst>
            <pc:docMk/>
            <pc:sldMk cId="3806861214" sldId="345"/>
            <ac:spMk id="83" creationId="{00000000-0000-0000-0000-000000000000}"/>
          </ac:spMkLst>
        </pc:spChg>
      </pc:sldChg>
      <pc:sldChg chg="del">
        <pc:chgData name="Anas Alzahrani" userId="6f64a16cc45305b0" providerId="LiveId" clId="{098B653E-B10E-4BDA-844F-CB88490B3414}" dt="2021-08-07T20:17:53.770" v="1851" actId="47"/>
        <pc:sldMkLst>
          <pc:docMk/>
          <pc:sldMk cId="2028401659" sldId="347"/>
        </pc:sldMkLst>
      </pc:sldChg>
      <pc:sldChg chg="del">
        <pc:chgData name="Anas Alzahrani" userId="6f64a16cc45305b0" providerId="LiveId" clId="{098B653E-B10E-4BDA-844F-CB88490B3414}" dt="2021-08-07T20:17:53.770" v="1851" actId="47"/>
        <pc:sldMkLst>
          <pc:docMk/>
          <pc:sldMk cId="420452510" sldId="348"/>
        </pc:sldMkLst>
      </pc:sldChg>
      <pc:sldChg chg="del">
        <pc:chgData name="Anas Alzahrani" userId="6f64a16cc45305b0" providerId="LiveId" clId="{098B653E-B10E-4BDA-844F-CB88490B3414}" dt="2021-08-07T20:17:53.770" v="1851" actId="47"/>
        <pc:sldMkLst>
          <pc:docMk/>
          <pc:sldMk cId="4163929311" sldId="349"/>
        </pc:sldMkLst>
      </pc:sldChg>
      <pc:sldChg chg="del">
        <pc:chgData name="Anas Alzahrani" userId="6f64a16cc45305b0" providerId="LiveId" clId="{098B653E-B10E-4BDA-844F-CB88490B3414}" dt="2021-08-07T20:17:53.770" v="1851" actId="47"/>
        <pc:sldMkLst>
          <pc:docMk/>
          <pc:sldMk cId="2039723051" sldId="353"/>
        </pc:sldMkLst>
      </pc:sldChg>
      <pc:sldChg chg="del">
        <pc:chgData name="Anas Alzahrani" userId="6f64a16cc45305b0" providerId="LiveId" clId="{098B653E-B10E-4BDA-844F-CB88490B3414}" dt="2021-08-07T20:17:53.770" v="1851" actId="47"/>
        <pc:sldMkLst>
          <pc:docMk/>
          <pc:sldMk cId="2578300058" sldId="354"/>
        </pc:sldMkLst>
      </pc:sldChg>
      <pc:sldChg chg="delSp modSp mod ord">
        <pc:chgData name="Anas Alzahrani" userId="6f64a16cc45305b0" providerId="LiveId" clId="{098B653E-B10E-4BDA-844F-CB88490B3414}" dt="2021-08-08T08:26:01.908" v="2478" actId="20577"/>
        <pc:sldMkLst>
          <pc:docMk/>
          <pc:sldMk cId="186931815" sldId="355"/>
        </pc:sldMkLst>
        <pc:spChg chg="mod">
          <ac:chgData name="Anas Alzahrani" userId="6f64a16cc45305b0" providerId="LiveId" clId="{098B653E-B10E-4BDA-844F-CB88490B3414}" dt="2021-08-07T20:14:43.943" v="1755" actId="12"/>
          <ac:spMkLst>
            <pc:docMk/>
            <pc:sldMk cId="186931815" sldId="355"/>
            <ac:spMk id="17" creationId="{00000000-0000-0000-0000-000000000000}"/>
          </ac:spMkLst>
        </pc:spChg>
        <pc:spChg chg="mod">
          <ac:chgData name="Anas Alzahrani" userId="6f64a16cc45305b0" providerId="LiveId" clId="{098B653E-B10E-4BDA-844F-CB88490B3414}" dt="2021-08-08T08:26:01.908" v="2478" actId="20577"/>
          <ac:spMkLst>
            <pc:docMk/>
            <pc:sldMk cId="186931815" sldId="355"/>
            <ac:spMk id="35" creationId="{00000000-0000-0000-0000-000000000000}"/>
          </ac:spMkLst>
        </pc:spChg>
        <pc:spChg chg="del mod">
          <ac:chgData name="Anas Alzahrani" userId="6f64a16cc45305b0" providerId="LiveId" clId="{098B653E-B10E-4BDA-844F-CB88490B3414}" dt="2021-08-07T20:13:43.887" v="1678"/>
          <ac:spMkLst>
            <pc:docMk/>
            <pc:sldMk cId="186931815" sldId="355"/>
            <ac:spMk id="37" creationId="{00000000-0000-0000-0000-000000000000}"/>
          </ac:spMkLst>
        </pc:spChg>
      </pc:sldChg>
      <pc:sldChg chg="del">
        <pc:chgData name="Anas Alzahrani" userId="6f64a16cc45305b0" providerId="LiveId" clId="{098B653E-B10E-4BDA-844F-CB88490B3414}" dt="2021-08-07T19:41:28.631" v="550" actId="2696"/>
        <pc:sldMkLst>
          <pc:docMk/>
          <pc:sldMk cId="278973529" sldId="357"/>
        </pc:sldMkLst>
      </pc:sldChg>
      <pc:sldChg chg="addSp delSp modSp add del mod ord">
        <pc:chgData name="Anas Alzahrani" userId="6f64a16cc45305b0" providerId="LiveId" clId="{098B653E-B10E-4BDA-844F-CB88490B3414}" dt="2021-08-08T09:47:04.451" v="4478" actId="20577"/>
        <pc:sldMkLst>
          <pc:docMk/>
          <pc:sldMk cId="2721857623" sldId="357"/>
        </pc:sldMkLst>
        <pc:spChg chg="mod">
          <ac:chgData name="Anas Alzahrani" userId="6f64a16cc45305b0" providerId="LiveId" clId="{098B653E-B10E-4BDA-844F-CB88490B3414}" dt="2021-08-08T08:27:28.928" v="2599" actId="1035"/>
          <ac:spMkLst>
            <pc:docMk/>
            <pc:sldMk cId="2721857623" sldId="357"/>
            <ac:spMk id="2" creationId="{3E097B63-33DD-408A-AB66-806A08CEDBE0}"/>
          </ac:spMkLst>
        </pc:spChg>
        <pc:spChg chg="mod">
          <ac:chgData name="Anas Alzahrani" userId="6f64a16cc45305b0" providerId="LiveId" clId="{098B653E-B10E-4BDA-844F-CB88490B3414}" dt="2021-08-08T09:47:04.451" v="4478" actId="20577"/>
          <ac:spMkLst>
            <pc:docMk/>
            <pc:sldMk cId="2721857623" sldId="357"/>
            <ac:spMk id="8" creationId="{00000000-0000-0000-0000-000000000000}"/>
          </ac:spMkLst>
        </pc:spChg>
        <pc:spChg chg="add mod">
          <ac:chgData name="Anas Alzahrani" userId="6f64a16cc45305b0" providerId="LiveId" clId="{098B653E-B10E-4BDA-844F-CB88490B3414}" dt="2021-08-08T08:27:13.798" v="2572"/>
          <ac:spMkLst>
            <pc:docMk/>
            <pc:sldMk cId="2721857623" sldId="357"/>
            <ac:spMk id="20" creationId="{28835D3C-4121-4E0D-9A8B-DF5912077583}"/>
          </ac:spMkLst>
        </pc:spChg>
        <pc:spChg chg="mod">
          <ac:chgData name="Anas Alzahrani" userId="6f64a16cc45305b0" providerId="LiveId" clId="{098B653E-B10E-4BDA-844F-CB88490B3414}" dt="2021-08-08T08:27:28.928" v="2599" actId="1035"/>
          <ac:spMkLst>
            <pc:docMk/>
            <pc:sldMk cId="2721857623" sldId="357"/>
            <ac:spMk id="127" creationId="{22F53010-8ED5-4485-8DA3-81843E56F9A5}"/>
          </ac:spMkLst>
        </pc:spChg>
        <pc:spChg chg="mod">
          <ac:chgData name="Anas Alzahrani" userId="6f64a16cc45305b0" providerId="LiveId" clId="{098B653E-B10E-4BDA-844F-CB88490B3414}" dt="2021-08-08T08:27:28.928" v="2599" actId="1035"/>
          <ac:spMkLst>
            <pc:docMk/>
            <pc:sldMk cId="2721857623" sldId="357"/>
            <ac:spMk id="129" creationId="{DC4C747B-B6CB-4BC1-99DC-7188E2B4C721}"/>
          </ac:spMkLst>
        </pc:spChg>
        <pc:spChg chg="mod">
          <ac:chgData name="Anas Alzahrani" userId="6f64a16cc45305b0" providerId="LiveId" clId="{098B653E-B10E-4BDA-844F-CB88490B3414}" dt="2021-08-08T08:27:28.928" v="2599" actId="1035"/>
          <ac:spMkLst>
            <pc:docMk/>
            <pc:sldMk cId="2721857623" sldId="357"/>
            <ac:spMk id="130" creationId="{9D8879AA-8ABF-4ABA-9177-D6F519261026}"/>
          </ac:spMkLst>
        </pc:spChg>
        <pc:spChg chg="mod">
          <ac:chgData name="Anas Alzahrani" userId="6f64a16cc45305b0" providerId="LiveId" clId="{098B653E-B10E-4BDA-844F-CB88490B3414}" dt="2021-08-08T08:27:28.928" v="2599" actId="1035"/>
          <ac:spMkLst>
            <pc:docMk/>
            <pc:sldMk cId="2721857623" sldId="357"/>
            <ac:spMk id="132" creationId="{987EEE5A-6CCD-4F71-8688-5A95138A1961}"/>
          </ac:spMkLst>
        </pc:spChg>
        <pc:spChg chg="mod">
          <ac:chgData name="Anas Alzahrani" userId="6f64a16cc45305b0" providerId="LiveId" clId="{098B653E-B10E-4BDA-844F-CB88490B3414}" dt="2021-08-08T08:27:28.928" v="2599" actId="1035"/>
          <ac:spMkLst>
            <pc:docMk/>
            <pc:sldMk cId="2721857623" sldId="357"/>
            <ac:spMk id="137" creationId="{83EAE346-4615-44F4-A830-1286FB61AED3}"/>
          </ac:spMkLst>
        </pc:spChg>
        <pc:grpChg chg="del mod">
          <ac:chgData name="Anas Alzahrani" userId="6f64a16cc45305b0" providerId="LiveId" clId="{098B653E-B10E-4BDA-844F-CB88490B3414}" dt="2021-08-07T20:16:11.648" v="1823" actId="478"/>
          <ac:grpSpMkLst>
            <pc:docMk/>
            <pc:sldMk cId="2721857623" sldId="357"/>
            <ac:grpSpMk id="12" creationId="{00000000-0000-0000-0000-000000000000}"/>
          </ac:grpSpMkLst>
        </pc:grpChg>
        <pc:picChg chg="mod">
          <ac:chgData name="Anas Alzahrani" userId="6f64a16cc45305b0" providerId="LiveId" clId="{098B653E-B10E-4BDA-844F-CB88490B3414}" dt="2021-08-08T08:27:28.928" v="2599" actId="1035"/>
          <ac:picMkLst>
            <pc:docMk/>
            <pc:sldMk cId="2721857623" sldId="357"/>
            <ac:picMk id="1028" creationId="{7B447CF5-85CC-4FF4-8BA0-D0835F894E57}"/>
          </ac:picMkLst>
        </pc:picChg>
        <pc:picChg chg="mod">
          <ac:chgData name="Anas Alzahrani" userId="6f64a16cc45305b0" providerId="LiveId" clId="{098B653E-B10E-4BDA-844F-CB88490B3414}" dt="2021-08-08T08:27:28.928" v="2599" actId="1035"/>
          <ac:picMkLst>
            <pc:docMk/>
            <pc:sldMk cId="2721857623" sldId="357"/>
            <ac:picMk id="1031" creationId="{53D9C1BB-AAEF-4241-BC8D-DFF3617D302D}"/>
          </ac:picMkLst>
        </pc:picChg>
        <pc:cxnChg chg="mod">
          <ac:chgData name="Anas Alzahrani" userId="6f64a16cc45305b0" providerId="LiveId" clId="{098B653E-B10E-4BDA-844F-CB88490B3414}" dt="2021-08-08T08:27:28.928" v="2599" actId="1035"/>
          <ac:cxnSpMkLst>
            <pc:docMk/>
            <pc:sldMk cId="2721857623" sldId="357"/>
            <ac:cxnSpMk id="5" creationId="{77223295-D7F6-40B3-BC85-4801E9FE7D8D}"/>
          </ac:cxnSpMkLst>
        </pc:cxnChg>
        <pc:cxnChg chg="mod">
          <ac:chgData name="Anas Alzahrani" userId="6f64a16cc45305b0" providerId="LiveId" clId="{098B653E-B10E-4BDA-844F-CB88490B3414}" dt="2021-08-08T08:27:28.928" v="2599" actId="1035"/>
          <ac:cxnSpMkLst>
            <pc:docMk/>
            <pc:sldMk cId="2721857623" sldId="357"/>
            <ac:cxnSpMk id="128" creationId="{871CB16A-B67D-4AE5-A262-01594EF06173}"/>
          </ac:cxnSpMkLst>
        </pc:cxnChg>
      </pc:sldChg>
      <pc:sldChg chg="add del">
        <pc:chgData name="Anas Alzahrani" userId="6f64a16cc45305b0" providerId="LiveId" clId="{098B653E-B10E-4BDA-844F-CB88490B3414}" dt="2021-08-07T19:45:55.915" v="558" actId="47"/>
        <pc:sldMkLst>
          <pc:docMk/>
          <pc:sldMk cId="35082321" sldId="360"/>
        </pc:sldMkLst>
      </pc:sldChg>
      <pc:sldChg chg="del">
        <pc:chgData name="Anas Alzahrani" userId="6f64a16cc45305b0" providerId="LiveId" clId="{098B653E-B10E-4BDA-844F-CB88490B3414}" dt="2021-08-07T19:41:28.631" v="550" actId="2696"/>
        <pc:sldMkLst>
          <pc:docMk/>
          <pc:sldMk cId="864942887" sldId="360"/>
        </pc:sldMkLst>
      </pc:sldChg>
      <pc:sldChg chg="del">
        <pc:chgData name="Anas Alzahrani" userId="6f64a16cc45305b0" providerId="LiveId" clId="{098B653E-B10E-4BDA-844F-CB88490B3414}" dt="2021-08-07T20:17:53.770" v="1851" actId="47"/>
        <pc:sldMkLst>
          <pc:docMk/>
          <pc:sldMk cId="286417845" sldId="361"/>
        </pc:sldMkLst>
      </pc:sldChg>
      <pc:sldChg chg="del">
        <pc:chgData name="Anas Alzahrani" userId="6f64a16cc45305b0" providerId="LiveId" clId="{098B653E-B10E-4BDA-844F-CB88490B3414}" dt="2021-08-07T19:46:03.389" v="559" actId="2696"/>
        <pc:sldMkLst>
          <pc:docMk/>
          <pc:sldMk cId="1152747286" sldId="363"/>
        </pc:sldMkLst>
      </pc:sldChg>
      <pc:sldChg chg="modSp add mod">
        <pc:chgData name="Anas Alzahrani" userId="6f64a16cc45305b0" providerId="LiveId" clId="{098B653E-B10E-4BDA-844F-CB88490B3414}" dt="2021-08-08T09:45:44.524" v="4452" actId="14100"/>
        <pc:sldMkLst>
          <pc:docMk/>
          <pc:sldMk cId="1538561668" sldId="363"/>
        </pc:sldMkLst>
        <pc:spChg chg="mod">
          <ac:chgData name="Anas Alzahrani" userId="6f64a16cc45305b0" providerId="LiveId" clId="{098B653E-B10E-4BDA-844F-CB88490B3414}" dt="2021-08-08T09:29:11.366" v="3575" actId="20577"/>
          <ac:spMkLst>
            <pc:docMk/>
            <pc:sldMk cId="1538561668" sldId="363"/>
            <ac:spMk id="8" creationId="{00000000-0000-0000-0000-000000000000}"/>
          </ac:spMkLst>
        </pc:spChg>
        <pc:spChg chg="mod">
          <ac:chgData name="Anas Alzahrani" userId="6f64a16cc45305b0" providerId="LiveId" clId="{098B653E-B10E-4BDA-844F-CB88490B3414}" dt="2021-08-08T09:45:44.524" v="4452" actId="14100"/>
          <ac:spMkLst>
            <pc:docMk/>
            <pc:sldMk cId="1538561668" sldId="363"/>
            <ac:spMk id="16" creationId="{00000000-0000-0000-0000-000000000000}"/>
          </ac:spMkLst>
        </pc:spChg>
        <pc:spChg chg="mod ord">
          <ac:chgData name="Anas Alzahrani" userId="6f64a16cc45305b0" providerId="LiveId" clId="{098B653E-B10E-4BDA-844F-CB88490B3414}" dt="2021-08-08T09:45:44.524" v="4452" actId="14100"/>
          <ac:spMkLst>
            <pc:docMk/>
            <pc:sldMk cId="1538561668" sldId="363"/>
            <ac:spMk id="17" creationId="{00000000-0000-0000-0000-000000000000}"/>
          </ac:spMkLst>
        </pc:spChg>
        <pc:spChg chg="mod">
          <ac:chgData name="Anas Alzahrani" userId="6f64a16cc45305b0" providerId="LiveId" clId="{098B653E-B10E-4BDA-844F-CB88490B3414}" dt="2021-08-08T09:45:33.523" v="4450" actId="20577"/>
          <ac:spMkLst>
            <pc:docMk/>
            <pc:sldMk cId="1538561668" sldId="363"/>
            <ac:spMk id="18" creationId="{00000000-0000-0000-0000-000000000000}"/>
          </ac:spMkLst>
        </pc:spChg>
      </pc:sldChg>
      <pc:sldChg chg="del">
        <pc:chgData name="Anas Alzahrani" userId="6f64a16cc45305b0" providerId="LiveId" clId="{098B653E-B10E-4BDA-844F-CB88490B3414}" dt="2021-08-07T20:17:53.770" v="1851" actId="47"/>
        <pc:sldMkLst>
          <pc:docMk/>
          <pc:sldMk cId="1451743735" sldId="364"/>
        </pc:sldMkLst>
      </pc:sldChg>
      <pc:sldChg chg="del">
        <pc:chgData name="Anas Alzahrani" userId="6f64a16cc45305b0" providerId="LiveId" clId="{098B653E-B10E-4BDA-844F-CB88490B3414}" dt="2021-08-07T20:17:53.770" v="1851" actId="47"/>
        <pc:sldMkLst>
          <pc:docMk/>
          <pc:sldMk cId="3583927726" sldId="365"/>
        </pc:sldMkLst>
      </pc:sldChg>
      <pc:sldChg chg="del">
        <pc:chgData name="Anas Alzahrani" userId="6f64a16cc45305b0" providerId="LiveId" clId="{098B653E-B10E-4BDA-844F-CB88490B3414}" dt="2021-08-07T20:17:53.770" v="1851" actId="47"/>
        <pc:sldMkLst>
          <pc:docMk/>
          <pc:sldMk cId="861763109" sldId="366"/>
        </pc:sldMkLst>
      </pc:sldChg>
      <pc:sldChg chg="del">
        <pc:chgData name="Anas Alzahrani" userId="6f64a16cc45305b0" providerId="LiveId" clId="{098B653E-B10E-4BDA-844F-CB88490B3414}" dt="2021-08-07T20:17:53.770" v="1851" actId="47"/>
        <pc:sldMkLst>
          <pc:docMk/>
          <pc:sldMk cId="1129476291" sldId="367"/>
        </pc:sldMkLst>
      </pc:sldChg>
      <pc:sldChg chg="del">
        <pc:chgData name="Anas Alzahrani" userId="6f64a16cc45305b0" providerId="LiveId" clId="{098B653E-B10E-4BDA-844F-CB88490B3414}" dt="2021-08-07T20:17:53.770" v="1851" actId="47"/>
        <pc:sldMkLst>
          <pc:docMk/>
          <pc:sldMk cId="3727003540" sldId="369"/>
        </pc:sldMkLst>
      </pc:sldChg>
      <pc:sldChg chg="del">
        <pc:chgData name="Anas Alzahrani" userId="6f64a16cc45305b0" providerId="LiveId" clId="{098B653E-B10E-4BDA-844F-CB88490B3414}" dt="2021-08-07T20:17:53.770" v="1851" actId="47"/>
        <pc:sldMkLst>
          <pc:docMk/>
          <pc:sldMk cId="2872862890" sldId="370"/>
        </pc:sldMkLst>
      </pc:sldChg>
      <pc:sldChg chg="delSp modSp add del mod ord">
        <pc:chgData name="Anas Alzahrani" userId="6f64a16cc45305b0" providerId="LiveId" clId="{098B653E-B10E-4BDA-844F-CB88490B3414}" dt="2021-08-08T09:46:57.620" v="4469" actId="20577"/>
        <pc:sldMkLst>
          <pc:docMk/>
          <pc:sldMk cId="1876728846" sldId="371"/>
        </pc:sldMkLst>
        <pc:spChg chg="mod">
          <ac:chgData name="Anas Alzahrani" userId="6f64a16cc45305b0" providerId="LiveId" clId="{098B653E-B10E-4BDA-844F-CB88490B3414}" dt="2021-08-08T09:46:57.620" v="4469" actId="20577"/>
          <ac:spMkLst>
            <pc:docMk/>
            <pc:sldMk cId="1876728846" sldId="371"/>
            <ac:spMk id="127" creationId="{A5C228B7-5423-47DE-A397-94439BB1D716}"/>
          </ac:spMkLst>
        </pc:spChg>
        <pc:spChg chg="del mod">
          <ac:chgData name="Anas Alzahrani" userId="6f64a16cc45305b0" providerId="LiveId" clId="{098B653E-B10E-4BDA-844F-CB88490B3414}" dt="2021-08-08T09:46:52.199" v="4458" actId="478"/>
          <ac:spMkLst>
            <pc:docMk/>
            <pc:sldMk cId="1876728846" sldId="371"/>
            <ac:spMk id="129" creationId="{19E6BCE5-A5BE-46AB-BA71-36D916BF90D4}"/>
          </ac:spMkLst>
        </pc:spChg>
        <pc:spChg chg="mod">
          <ac:chgData name="Anas Alzahrani" userId="6f64a16cc45305b0" providerId="LiveId" clId="{098B653E-B10E-4BDA-844F-CB88490B3414}" dt="2021-08-08T08:26:54.244" v="2571" actId="20577"/>
          <ac:spMkLst>
            <pc:docMk/>
            <pc:sldMk cId="1876728846" sldId="371"/>
            <ac:spMk id="135" creationId="{E1639A1A-3820-4190-B82F-23AB3F0EAE78}"/>
          </ac:spMkLst>
        </pc:spChg>
        <pc:grpChg chg="del mod">
          <ac:chgData name="Anas Alzahrani" userId="6f64a16cc45305b0" providerId="LiveId" clId="{098B653E-B10E-4BDA-844F-CB88490B3414}" dt="2021-08-07T20:16:07.884" v="1821" actId="478"/>
          <ac:grpSpMkLst>
            <pc:docMk/>
            <pc:sldMk cId="1876728846" sldId="371"/>
            <ac:grpSpMk id="12" creationId="{00000000-0000-0000-0000-000000000000}"/>
          </ac:grpSpMkLst>
        </pc:grpChg>
        <pc:picChg chg="mod">
          <ac:chgData name="Anas Alzahrani" userId="6f64a16cc45305b0" providerId="LiveId" clId="{098B653E-B10E-4BDA-844F-CB88490B3414}" dt="2021-08-07T19:42:05.392" v="553" actId="1076"/>
          <ac:picMkLst>
            <pc:docMk/>
            <pc:sldMk cId="1876728846" sldId="371"/>
            <ac:picMk id="2050" creationId="{C1597C7D-5CF0-45B8-80F6-1352EB5A567D}"/>
          </ac:picMkLst>
        </pc:picChg>
      </pc:sldChg>
      <pc:sldChg chg="del ord">
        <pc:chgData name="Anas Alzahrani" userId="6f64a16cc45305b0" providerId="LiveId" clId="{098B653E-B10E-4BDA-844F-CB88490B3414}" dt="2021-08-07T19:41:28.631" v="550" actId="2696"/>
        <pc:sldMkLst>
          <pc:docMk/>
          <pc:sldMk cId="1902035924" sldId="371"/>
        </pc:sldMkLst>
      </pc:sldChg>
      <pc:sldChg chg="del">
        <pc:chgData name="Anas Alzahrani" userId="6f64a16cc45305b0" providerId="LiveId" clId="{098B653E-B10E-4BDA-844F-CB88490B3414}" dt="2021-08-07T20:17:53.770" v="1851" actId="47"/>
        <pc:sldMkLst>
          <pc:docMk/>
          <pc:sldMk cId="1151318903" sldId="372"/>
        </pc:sldMkLst>
      </pc:sldChg>
      <pc:sldChg chg="del">
        <pc:chgData name="Anas Alzahrani" userId="6f64a16cc45305b0" providerId="LiveId" clId="{098B653E-B10E-4BDA-844F-CB88490B3414}" dt="2021-08-07T20:17:53.770" v="1851" actId="47"/>
        <pc:sldMkLst>
          <pc:docMk/>
          <pc:sldMk cId="2355040034" sldId="373"/>
        </pc:sldMkLst>
      </pc:sldChg>
      <pc:sldChg chg="del">
        <pc:chgData name="Anas Alzahrani" userId="6f64a16cc45305b0" providerId="LiveId" clId="{098B653E-B10E-4BDA-844F-CB88490B3414}" dt="2021-08-07T20:17:53.770" v="1851" actId="47"/>
        <pc:sldMkLst>
          <pc:docMk/>
          <pc:sldMk cId="1767278457" sldId="374"/>
        </pc:sldMkLst>
      </pc:sldChg>
      <pc:sldChg chg="addSp delSp modSp add del mod">
        <pc:chgData name="Anas Alzahrani" userId="6f64a16cc45305b0" providerId="LiveId" clId="{098B653E-B10E-4BDA-844F-CB88490B3414}" dt="2021-08-07T20:17:53.770" v="1851" actId="47"/>
        <pc:sldMkLst>
          <pc:docMk/>
          <pc:sldMk cId="3645699324" sldId="375"/>
        </pc:sldMkLst>
        <pc:spChg chg="add mod">
          <ac:chgData name="Anas Alzahrani" userId="6f64a16cc45305b0" providerId="LiveId" clId="{098B653E-B10E-4BDA-844F-CB88490B3414}" dt="2021-08-07T19:31:37.228" v="259" actId="20577"/>
          <ac:spMkLst>
            <pc:docMk/>
            <pc:sldMk cId="3645699324" sldId="375"/>
            <ac:spMk id="4" creationId="{15AD37A4-5272-4CB1-9F20-B755E48E5B7F}"/>
          </ac:spMkLst>
        </pc:spChg>
        <pc:spChg chg="add del mod">
          <ac:chgData name="Anas Alzahrani" userId="6f64a16cc45305b0" providerId="LiveId" clId="{098B653E-B10E-4BDA-844F-CB88490B3414}" dt="2021-08-07T19:32:39.920" v="309" actId="478"/>
          <ac:spMkLst>
            <pc:docMk/>
            <pc:sldMk cId="3645699324" sldId="375"/>
            <ac:spMk id="6" creationId="{3DE7C58A-E992-4CE1-9B09-909236C31E60}"/>
          </ac:spMkLst>
        </pc:spChg>
        <pc:spChg chg="mod">
          <ac:chgData name="Anas Alzahrani" userId="6f64a16cc45305b0" providerId="LiveId" clId="{098B653E-B10E-4BDA-844F-CB88490B3414}" dt="2021-08-07T19:35:04.068" v="399" actId="20577"/>
          <ac:spMkLst>
            <pc:docMk/>
            <pc:sldMk cId="3645699324" sldId="375"/>
            <ac:spMk id="8" creationId="{00000000-0000-0000-0000-000000000000}"/>
          </ac:spMkLst>
        </pc:spChg>
        <pc:spChg chg="mod">
          <ac:chgData name="Anas Alzahrani" userId="6f64a16cc45305b0" providerId="LiveId" clId="{098B653E-B10E-4BDA-844F-CB88490B3414}" dt="2021-08-07T19:32:25.899" v="307" actId="20577"/>
          <ac:spMkLst>
            <pc:docMk/>
            <pc:sldMk cId="3645699324" sldId="375"/>
            <ac:spMk id="126" creationId="{00000000-0000-0000-0000-000000000000}"/>
          </ac:spMkLst>
        </pc:spChg>
        <pc:spChg chg="mod">
          <ac:chgData name="Anas Alzahrani" userId="6f64a16cc45305b0" providerId="LiveId" clId="{098B653E-B10E-4BDA-844F-CB88490B3414}" dt="2021-08-07T19:34:13.749" v="359" actId="20577"/>
          <ac:spMkLst>
            <pc:docMk/>
            <pc:sldMk cId="3645699324" sldId="375"/>
            <ac:spMk id="127" creationId="{00000000-0000-0000-0000-000000000000}"/>
          </ac:spMkLst>
        </pc:spChg>
        <pc:graphicFrameChg chg="add del mod modGraphic">
          <ac:chgData name="Anas Alzahrani" userId="6f64a16cc45305b0" providerId="LiveId" clId="{098B653E-B10E-4BDA-844F-CB88490B3414}" dt="2021-08-07T19:30:07.093" v="151" actId="478"/>
          <ac:graphicFrameMkLst>
            <pc:docMk/>
            <pc:sldMk cId="3645699324" sldId="375"/>
            <ac:graphicFrameMk id="2" creationId="{3BB7D7F7-E292-4BE6-B3E4-889DB6EC7F72}"/>
          </ac:graphicFrameMkLst>
        </pc:graphicFrameChg>
        <pc:picChg chg="del">
          <ac:chgData name="Anas Alzahrani" userId="6f64a16cc45305b0" providerId="LiveId" clId="{098B653E-B10E-4BDA-844F-CB88490B3414}" dt="2021-08-07T19:29:14.326" v="144" actId="478"/>
          <ac:picMkLst>
            <pc:docMk/>
            <pc:sldMk cId="3645699324" sldId="375"/>
            <ac:picMk id="5" creationId="{E123FE31-B756-4419-885E-1E43392124E1}"/>
          </ac:picMkLst>
        </pc:picChg>
      </pc:sldChg>
      <pc:sldChg chg="addSp delSp modSp add mod">
        <pc:chgData name="Anas Alzahrani" userId="6f64a16cc45305b0" providerId="LiveId" clId="{098B653E-B10E-4BDA-844F-CB88490B3414}" dt="2021-08-08T08:17:35.263" v="2346" actId="1038"/>
        <pc:sldMkLst>
          <pc:docMk/>
          <pc:sldMk cId="3080951052" sldId="376"/>
        </pc:sldMkLst>
        <pc:spChg chg="add mod">
          <ac:chgData name="Anas Alzahrani" userId="6f64a16cc45305b0" providerId="LiveId" clId="{098B653E-B10E-4BDA-844F-CB88490B3414}" dt="2021-08-08T08:17:29.031" v="2321" actId="1036"/>
          <ac:spMkLst>
            <pc:docMk/>
            <pc:sldMk cId="3080951052" sldId="376"/>
            <ac:spMk id="2" creationId="{49E4189E-3EAD-441D-9147-3FBCD91C30EE}"/>
          </ac:spMkLst>
        </pc:spChg>
        <pc:spChg chg="mod">
          <ac:chgData name="Anas Alzahrani" userId="6f64a16cc45305b0" providerId="LiveId" clId="{098B653E-B10E-4BDA-844F-CB88490B3414}" dt="2021-08-08T08:16:26.501" v="2243" actId="1076"/>
          <ac:spMkLst>
            <pc:docMk/>
            <pc:sldMk cId="3080951052" sldId="376"/>
            <ac:spMk id="8" creationId="{00000000-0000-0000-0000-000000000000}"/>
          </ac:spMkLst>
        </pc:spChg>
        <pc:spChg chg="add mod">
          <ac:chgData name="Anas Alzahrani" userId="6f64a16cc45305b0" providerId="LiveId" clId="{098B653E-B10E-4BDA-844F-CB88490B3414}" dt="2021-08-08T08:17:29.031" v="2321" actId="1036"/>
          <ac:spMkLst>
            <pc:docMk/>
            <pc:sldMk cId="3080951052" sldId="376"/>
            <ac:spMk id="11" creationId="{644D340F-9355-465F-AE41-487A83616B53}"/>
          </ac:spMkLst>
        </pc:spChg>
        <pc:spChg chg="add mod">
          <ac:chgData name="Anas Alzahrani" userId="6f64a16cc45305b0" providerId="LiveId" clId="{098B653E-B10E-4BDA-844F-CB88490B3414}" dt="2021-08-08T08:17:29.031" v="2321" actId="1036"/>
          <ac:spMkLst>
            <pc:docMk/>
            <pc:sldMk cId="3080951052" sldId="376"/>
            <ac:spMk id="12" creationId="{C031B803-BE49-49E7-A9D1-587D94DDBD47}"/>
          </ac:spMkLst>
        </pc:spChg>
        <pc:spChg chg="add mod">
          <ac:chgData name="Anas Alzahrani" userId="6f64a16cc45305b0" providerId="LiveId" clId="{098B653E-B10E-4BDA-844F-CB88490B3414}" dt="2021-08-08T08:17:35.263" v="2346" actId="1038"/>
          <ac:spMkLst>
            <pc:docMk/>
            <pc:sldMk cId="3080951052" sldId="376"/>
            <ac:spMk id="18" creationId="{77A29A96-847B-4C45-B050-A307AD3E3DA5}"/>
          </ac:spMkLst>
        </pc:spChg>
        <pc:spChg chg="add mod">
          <ac:chgData name="Anas Alzahrani" userId="6f64a16cc45305b0" providerId="LiveId" clId="{098B653E-B10E-4BDA-844F-CB88490B3414}" dt="2021-08-08T08:17:29.031" v="2321" actId="1036"/>
          <ac:spMkLst>
            <pc:docMk/>
            <pc:sldMk cId="3080951052" sldId="376"/>
            <ac:spMk id="27" creationId="{79602C2E-C2E0-4122-9C92-6EA612BED27A}"/>
          </ac:spMkLst>
        </pc:spChg>
        <pc:spChg chg="add mod">
          <ac:chgData name="Anas Alzahrani" userId="6f64a16cc45305b0" providerId="LiveId" clId="{098B653E-B10E-4BDA-844F-CB88490B3414}" dt="2021-08-08T08:17:29.031" v="2321" actId="1036"/>
          <ac:spMkLst>
            <pc:docMk/>
            <pc:sldMk cId="3080951052" sldId="376"/>
            <ac:spMk id="28" creationId="{956FEB64-69B6-4209-A6D7-D5761A40D13D}"/>
          </ac:spMkLst>
        </pc:spChg>
        <pc:spChg chg="add mod">
          <ac:chgData name="Anas Alzahrani" userId="6f64a16cc45305b0" providerId="LiveId" clId="{098B653E-B10E-4BDA-844F-CB88490B3414}" dt="2021-08-08T08:17:29.031" v="2321" actId="1036"/>
          <ac:spMkLst>
            <pc:docMk/>
            <pc:sldMk cId="3080951052" sldId="376"/>
            <ac:spMk id="29" creationId="{DB1525E9-8C4C-4B3D-8D3E-5AC9044C634E}"/>
          </ac:spMkLst>
        </pc:spChg>
        <pc:spChg chg="add mod">
          <ac:chgData name="Anas Alzahrani" userId="6f64a16cc45305b0" providerId="LiveId" clId="{098B653E-B10E-4BDA-844F-CB88490B3414}" dt="2021-08-08T08:17:35.263" v="2346" actId="1038"/>
          <ac:spMkLst>
            <pc:docMk/>
            <pc:sldMk cId="3080951052" sldId="376"/>
            <ac:spMk id="30" creationId="{7D1A16AB-0959-42E5-8F9A-F6D2141FC7B1}"/>
          </ac:spMkLst>
        </pc:spChg>
        <pc:spChg chg="add mod">
          <ac:chgData name="Anas Alzahrani" userId="6f64a16cc45305b0" providerId="LiveId" clId="{098B653E-B10E-4BDA-844F-CB88490B3414}" dt="2021-08-08T08:17:29.031" v="2321" actId="1036"/>
          <ac:spMkLst>
            <pc:docMk/>
            <pc:sldMk cId="3080951052" sldId="376"/>
            <ac:spMk id="64" creationId="{3A09F5BC-DF85-4078-9173-CF61DFB5F6F2}"/>
          </ac:spMkLst>
        </pc:spChg>
        <pc:spChg chg="del mod">
          <ac:chgData name="Anas Alzahrani" userId="6f64a16cc45305b0" providerId="LiveId" clId="{098B653E-B10E-4BDA-844F-CB88490B3414}" dt="2021-08-07T19:36:50.779" v="451" actId="478"/>
          <ac:spMkLst>
            <pc:docMk/>
            <pc:sldMk cId="3080951052" sldId="376"/>
            <ac:spMk id="126" creationId="{00000000-0000-0000-0000-000000000000}"/>
          </ac:spMkLst>
        </pc:spChg>
        <pc:spChg chg="mod">
          <ac:chgData name="Anas Alzahrani" userId="6f64a16cc45305b0" providerId="LiveId" clId="{098B653E-B10E-4BDA-844F-CB88490B3414}" dt="2021-08-08T08:17:15.119" v="2271" actId="1076"/>
          <ac:spMkLst>
            <pc:docMk/>
            <pc:sldMk cId="3080951052" sldId="376"/>
            <ac:spMk id="127" creationId="{00000000-0000-0000-0000-000000000000}"/>
          </ac:spMkLst>
        </pc:spChg>
        <pc:spChg chg="mod">
          <ac:chgData name="Anas Alzahrani" userId="6f64a16cc45305b0" providerId="LiveId" clId="{098B653E-B10E-4BDA-844F-CB88490B3414}" dt="2021-08-08T08:17:10.946" v="2270" actId="1036"/>
          <ac:spMkLst>
            <pc:docMk/>
            <pc:sldMk cId="3080951052" sldId="376"/>
            <ac:spMk id="128" creationId="{00000000-0000-0000-0000-000000000000}"/>
          </ac:spMkLst>
        </pc:spChg>
        <pc:grpChg chg="del mod">
          <ac:chgData name="Anas Alzahrani" userId="6f64a16cc45305b0" providerId="LiveId" clId="{098B653E-B10E-4BDA-844F-CB88490B3414}" dt="2021-08-07T20:16:16.118" v="1825" actId="478"/>
          <ac:grpSpMkLst>
            <pc:docMk/>
            <pc:sldMk cId="3080951052" sldId="376"/>
            <ac:grpSpMk id="16" creationId="{00000000-0000-0000-0000-000000000000}"/>
          </ac:grpSpMkLst>
        </pc:grpChg>
        <pc:cxnChg chg="add del mod">
          <ac:chgData name="Anas Alzahrani" userId="6f64a16cc45305b0" providerId="LiveId" clId="{098B653E-B10E-4BDA-844F-CB88490B3414}" dt="2021-08-08T08:11:07.447" v="2025" actId="478"/>
          <ac:cxnSpMkLst>
            <pc:docMk/>
            <pc:sldMk cId="3080951052" sldId="376"/>
            <ac:cxnSpMk id="6" creationId="{2B697BF2-10C0-4565-8FAE-830086F9FF49}"/>
          </ac:cxnSpMkLst>
        </pc:cxnChg>
        <pc:cxnChg chg="add del">
          <ac:chgData name="Anas Alzahrani" userId="6f64a16cc45305b0" providerId="LiveId" clId="{098B653E-B10E-4BDA-844F-CB88490B3414}" dt="2021-08-08T08:11:29.473" v="2027" actId="478"/>
          <ac:cxnSpMkLst>
            <pc:docMk/>
            <pc:sldMk cId="3080951052" sldId="376"/>
            <ac:cxnSpMk id="14" creationId="{B1DAEDCB-1537-4AAD-BC5D-1E73C27FFDBD}"/>
          </ac:cxnSpMkLst>
        </pc:cxnChg>
        <pc:cxnChg chg="add mod">
          <ac:chgData name="Anas Alzahrani" userId="6f64a16cc45305b0" providerId="LiveId" clId="{098B653E-B10E-4BDA-844F-CB88490B3414}" dt="2021-08-08T08:17:35.263" v="2346" actId="1038"/>
          <ac:cxnSpMkLst>
            <pc:docMk/>
            <pc:sldMk cId="3080951052" sldId="376"/>
            <ac:cxnSpMk id="16" creationId="{DC898274-1FCF-4328-B455-A175EDB8F4F1}"/>
          </ac:cxnSpMkLst>
        </pc:cxnChg>
        <pc:cxnChg chg="add mod">
          <ac:chgData name="Anas Alzahrani" userId="6f64a16cc45305b0" providerId="LiveId" clId="{098B653E-B10E-4BDA-844F-CB88490B3414}" dt="2021-08-08T08:17:35.263" v="2346" actId="1038"/>
          <ac:cxnSpMkLst>
            <pc:docMk/>
            <pc:sldMk cId="3080951052" sldId="376"/>
            <ac:cxnSpMk id="21" creationId="{FDE1B637-D121-42FA-8A9B-B8B8723CB27C}"/>
          </ac:cxnSpMkLst>
        </pc:cxnChg>
        <pc:cxnChg chg="add mod">
          <ac:chgData name="Anas Alzahrani" userId="6f64a16cc45305b0" providerId="LiveId" clId="{098B653E-B10E-4BDA-844F-CB88490B3414}" dt="2021-08-08T08:17:35.263" v="2346" actId="1038"/>
          <ac:cxnSpMkLst>
            <pc:docMk/>
            <pc:sldMk cId="3080951052" sldId="376"/>
            <ac:cxnSpMk id="24" creationId="{2AD0F186-4BEA-4BEB-9C46-40C04F383577}"/>
          </ac:cxnSpMkLst>
        </pc:cxnChg>
        <pc:cxnChg chg="add mod">
          <ac:chgData name="Anas Alzahrani" userId="6f64a16cc45305b0" providerId="LiveId" clId="{098B653E-B10E-4BDA-844F-CB88490B3414}" dt="2021-08-08T08:17:35.263" v="2346" actId="1038"/>
          <ac:cxnSpMkLst>
            <pc:docMk/>
            <pc:sldMk cId="3080951052" sldId="376"/>
            <ac:cxnSpMk id="31" creationId="{89271B03-CBC5-4F5A-8DDE-381941871C4E}"/>
          </ac:cxnSpMkLst>
        </pc:cxnChg>
        <pc:cxnChg chg="add mod">
          <ac:chgData name="Anas Alzahrani" userId="6f64a16cc45305b0" providerId="LiveId" clId="{098B653E-B10E-4BDA-844F-CB88490B3414}" dt="2021-08-08T08:17:35.263" v="2346" actId="1038"/>
          <ac:cxnSpMkLst>
            <pc:docMk/>
            <pc:sldMk cId="3080951052" sldId="376"/>
            <ac:cxnSpMk id="32" creationId="{3FA7C43C-BBC4-400C-AD76-A974D2F11A2C}"/>
          </ac:cxnSpMkLst>
        </pc:cxnChg>
        <pc:cxnChg chg="add mod">
          <ac:chgData name="Anas Alzahrani" userId="6f64a16cc45305b0" providerId="LiveId" clId="{098B653E-B10E-4BDA-844F-CB88490B3414}" dt="2021-08-08T08:17:35.263" v="2346" actId="1038"/>
          <ac:cxnSpMkLst>
            <pc:docMk/>
            <pc:sldMk cId="3080951052" sldId="376"/>
            <ac:cxnSpMk id="33" creationId="{EE769948-95B8-434B-84A2-D61B167498A0}"/>
          </ac:cxnSpMkLst>
        </pc:cxnChg>
        <pc:cxnChg chg="add mod">
          <ac:chgData name="Anas Alzahrani" userId="6f64a16cc45305b0" providerId="LiveId" clId="{098B653E-B10E-4BDA-844F-CB88490B3414}" dt="2021-08-08T08:17:35.263" v="2346" actId="1038"/>
          <ac:cxnSpMkLst>
            <pc:docMk/>
            <pc:sldMk cId="3080951052" sldId="376"/>
            <ac:cxnSpMk id="67" creationId="{4B5DBF10-AEDD-471A-ABC5-DDBC1CEF94B5}"/>
          </ac:cxnSpMkLst>
        </pc:cxnChg>
      </pc:sldChg>
      <pc:sldChg chg="add del">
        <pc:chgData name="Anas Alzahrani" userId="6f64a16cc45305b0" providerId="LiveId" clId="{098B653E-B10E-4BDA-844F-CB88490B3414}" dt="2021-08-07T19:47:25.672" v="591"/>
        <pc:sldMkLst>
          <pc:docMk/>
          <pc:sldMk cId="259501115" sldId="377"/>
        </pc:sldMkLst>
      </pc:sldChg>
      <pc:sldChg chg="modSp add del mod">
        <pc:chgData name="Anas Alzahrani" userId="6f64a16cc45305b0" providerId="LiveId" clId="{098B653E-B10E-4BDA-844F-CB88490B3414}" dt="2021-08-08T09:45:54.134" v="4453" actId="47"/>
        <pc:sldMkLst>
          <pc:docMk/>
          <pc:sldMk cId="3803639614" sldId="377"/>
        </pc:sldMkLst>
        <pc:spChg chg="mod">
          <ac:chgData name="Anas Alzahrani" userId="6f64a16cc45305b0" providerId="LiveId" clId="{098B653E-B10E-4BDA-844F-CB88490B3414}" dt="2021-08-07T19:51:41.582" v="1111" actId="20577"/>
          <ac:spMkLst>
            <pc:docMk/>
            <pc:sldMk cId="3803639614" sldId="377"/>
            <ac:spMk id="18" creationId="{00000000-0000-0000-0000-000000000000}"/>
          </ac:spMkLst>
        </pc:spChg>
      </pc:sldChg>
      <pc:sldChg chg="add del">
        <pc:chgData name="Anas Alzahrani" userId="6f64a16cc45305b0" providerId="LiveId" clId="{098B653E-B10E-4BDA-844F-CB88490B3414}" dt="2021-08-07T19:47:25.672" v="591"/>
        <pc:sldMkLst>
          <pc:docMk/>
          <pc:sldMk cId="612094903" sldId="378"/>
        </pc:sldMkLst>
      </pc:sldChg>
      <pc:sldChg chg="delSp modSp add del mod">
        <pc:chgData name="Anas Alzahrani" userId="6f64a16cc45305b0" providerId="LiveId" clId="{098B653E-B10E-4BDA-844F-CB88490B3414}" dt="2021-08-08T08:18:43.066" v="2360" actId="47"/>
        <pc:sldMkLst>
          <pc:docMk/>
          <pc:sldMk cId="668885714" sldId="378"/>
        </pc:sldMkLst>
        <pc:spChg chg="del mod">
          <ac:chgData name="Anas Alzahrani" userId="6f64a16cc45305b0" providerId="LiveId" clId="{098B653E-B10E-4BDA-844F-CB88490B3414}" dt="2021-08-08T08:18:26.204" v="2354"/>
          <ac:spMkLst>
            <pc:docMk/>
            <pc:sldMk cId="668885714" sldId="378"/>
            <ac:spMk id="2" creationId="{00000000-0000-0000-0000-000000000000}"/>
          </ac:spMkLst>
        </pc:spChg>
        <pc:spChg chg="del">
          <ac:chgData name="Anas Alzahrani" userId="6f64a16cc45305b0" providerId="LiveId" clId="{098B653E-B10E-4BDA-844F-CB88490B3414}" dt="2021-08-07T20:17:13.393" v="1828" actId="478"/>
          <ac:spMkLst>
            <pc:docMk/>
            <pc:sldMk cId="668885714" sldId="378"/>
            <ac:spMk id="4" creationId="{101EAA3B-B4F8-4885-A60F-95C039A5E986}"/>
          </ac:spMkLst>
        </pc:spChg>
        <pc:spChg chg="del">
          <ac:chgData name="Anas Alzahrani" userId="6f64a16cc45305b0" providerId="LiveId" clId="{098B653E-B10E-4BDA-844F-CB88490B3414}" dt="2021-08-07T20:17:09.431" v="1827" actId="478"/>
          <ac:spMkLst>
            <pc:docMk/>
            <pc:sldMk cId="668885714" sldId="378"/>
            <ac:spMk id="14" creationId="{00000000-0000-0000-0000-000000000000}"/>
          </ac:spMkLst>
        </pc:spChg>
        <pc:spChg chg="mod">
          <ac:chgData name="Anas Alzahrani" userId="6f64a16cc45305b0" providerId="LiveId" clId="{098B653E-B10E-4BDA-844F-CB88490B3414}" dt="2021-08-07T20:15:44.180" v="1777" actId="20577"/>
          <ac:spMkLst>
            <pc:docMk/>
            <pc:sldMk cId="668885714" sldId="378"/>
            <ac:spMk id="127" creationId="{A5C228B7-5423-47DE-A397-94439BB1D716}"/>
          </ac:spMkLst>
        </pc:spChg>
        <pc:spChg chg="del">
          <ac:chgData name="Anas Alzahrani" userId="6f64a16cc45305b0" providerId="LiveId" clId="{098B653E-B10E-4BDA-844F-CB88490B3414}" dt="2021-08-07T20:17:13.393" v="1828" actId="478"/>
          <ac:spMkLst>
            <pc:docMk/>
            <pc:sldMk cId="668885714" sldId="378"/>
            <ac:spMk id="128" creationId="{A2710937-F28B-47AF-940B-4AB551697A21}"/>
          </ac:spMkLst>
        </pc:spChg>
        <pc:spChg chg="del mod">
          <ac:chgData name="Anas Alzahrani" userId="6f64a16cc45305b0" providerId="LiveId" clId="{098B653E-B10E-4BDA-844F-CB88490B3414}" dt="2021-08-07T20:15:39.029" v="1766" actId="478"/>
          <ac:spMkLst>
            <pc:docMk/>
            <pc:sldMk cId="668885714" sldId="378"/>
            <ac:spMk id="129" creationId="{19E6BCE5-A5BE-46AB-BA71-36D916BF90D4}"/>
          </ac:spMkLst>
        </pc:spChg>
        <pc:grpChg chg="del mod">
          <ac:chgData name="Anas Alzahrani" userId="6f64a16cc45305b0" providerId="LiveId" clId="{098B653E-B10E-4BDA-844F-CB88490B3414}" dt="2021-08-07T20:16:04.469" v="1819" actId="478"/>
          <ac:grpSpMkLst>
            <pc:docMk/>
            <pc:sldMk cId="668885714" sldId="378"/>
            <ac:grpSpMk id="12" creationId="{00000000-0000-0000-0000-000000000000}"/>
          </ac:grpSpMkLst>
        </pc:grpChg>
        <pc:picChg chg="del">
          <ac:chgData name="Anas Alzahrani" userId="6f64a16cc45305b0" providerId="LiveId" clId="{098B653E-B10E-4BDA-844F-CB88490B3414}" dt="2021-08-07T20:17:05.520" v="1826" actId="478"/>
          <ac:picMkLst>
            <pc:docMk/>
            <pc:sldMk cId="668885714" sldId="378"/>
            <ac:picMk id="1026" creationId="{DE496E2B-0075-48C9-AE18-58D860E69132}"/>
          </ac:picMkLst>
        </pc:picChg>
        <pc:picChg chg="del">
          <ac:chgData name="Anas Alzahrani" userId="6f64a16cc45305b0" providerId="LiveId" clId="{098B653E-B10E-4BDA-844F-CB88490B3414}" dt="2021-08-07T20:17:05.520" v="1826" actId="478"/>
          <ac:picMkLst>
            <pc:docMk/>
            <pc:sldMk cId="668885714" sldId="378"/>
            <ac:picMk id="2050" creationId="{C1597C7D-5CF0-45B8-80F6-1352EB5A567D}"/>
          </ac:picMkLst>
        </pc:picChg>
      </pc:sldChg>
      <pc:sldChg chg="addSp delSp modSp add mod ord">
        <pc:chgData name="Anas Alzahrani" userId="6f64a16cc45305b0" providerId="LiveId" clId="{098B653E-B10E-4BDA-844F-CB88490B3414}" dt="2021-08-08T09:29:31.496" v="3577" actId="12"/>
        <pc:sldMkLst>
          <pc:docMk/>
          <pc:sldMk cId="3239306202" sldId="379"/>
        </pc:sldMkLst>
        <pc:spChg chg="del">
          <ac:chgData name="Anas Alzahrani" userId="6f64a16cc45305b0" providerId="LiveId" clId="{098B653E-B10E-4BDA-844F-CB88490B3414}" dt="2021-08-08T08:18:39.135" v="2358" actId="478"/>
          <ac:spMkLst>
            <pc:docMk/>
            <pc:sldMk cId="3239306202" sldId="379"/>
            <ac:spMk id="8" creationId="{00000000-0000-0000-0000-000000000000}"/>
          </ac:spMkLst>
        </pc:spChg>
        <pc:spChg chg="add mod">
          <ac:chgData name="Anas Alzahrani" userId="6f64a16cc45305b0" providerId="LiveId" clId="{098B653E-B10E-4BDA-844F-CB88490B3414}" dt="2021-08-08T08:18:39.372" v="2359"/>
          <ac:spMkLst>
            <pc:docMk/>
            <pc:sldMk cId="3239306202" sldId="379"/>
            <ac:spMk id="10" creationId="{8868CDB0-2A68-4FD3-9CBA-69B1003E3672}"/>
          </ac:spMkLst>
        </pc:spChg>
        <pc:spChg chg="mod">
          <ac:chgData name="Anas Alzahrani" userId="6f64a16cc45305b0" providerId="LiveId" clId="{098B653E-B10E-4BDA-844F-CB88490B3414}" dt="2021-08-08T09:23:53.410" v="3564" actId="14100"/>
          <ac:spMkLst>
            <pc:docMk/>
            <pc:sldMk cId="3239306202" sldId="379"/>
            <ac:spMk id="16" creationId="{00000000-0000-0000-0000-000000000000}"/>
          </ac:spMkLst>
        </pc:spChg>
        <pc:spChg chg="mod">
          <ac:chgData name="Anas Alzahrani" userId="6f64a16cc45305b0" providerId="LiveId" clId="{098B653E-B10E-4BDA-844F-CB88490B3414}" dt="2021-08-08T09:23:53.410" v="3564" actId="14100"/>
          <ac:spMkLst>
            <pc:docMk/>
            <pc:sldMk cId="3239306202" sldId="379"/>
            <ac:spMk id="17" creationId="{00000000-0000-0000-0000-000000000000}"/>
          </ac:spMkLst>
        </pc:spChg>
        <pc:spChg chg="mod">
          <ac:chgData name="Anas Alzahrani" userId="6f64a16cc45305b0" providerId="LiveId" clId="{098B653E-B10E-4BDA-844F-CB88490B3414}" dt="2021-08-08T09:29:31.496" v="3577" actId="12"/>
          <ac:spMkLst>
            <pc:docMk/>
            <pc:sldMk cId="3239306202" sldId="379"/>
            <ac:spMk id="18" creationId="{00000000-0000-0000-0000-000000000000}"/>
          </ac:spMkLst>
        </pc:spChg>
        <pc:picChg chg="add mod">
          <ac:chgData name="Anas Alzahrani" userId="6f64a16cc45305b0" providerId="LiveId" clId="{098B653E-B10E-4BDA-844F-CB88490B3414}" dt="2021-08-08T09:19:17.642" v="3398" actId="1037"/>
          <ac:picMkLst>
            <pc:docMk/>
            <pc:sldMk cId="3239306202" sldId="379"/>
            <ac:picMk id="11" creationId="{44AF3FBE-EFBB-47FD-B3A2-0AFC32243B87}"/>
          </ac:picMkLst>
        </pc:picChg>
        <pc:picChg chg="add del mod">
          <ac:chgData name="Anas Alzahrani" userId="6f64a16cc45305b0" providerId="LiveId" clId="{098B653E-B10E-4BDA-844F-CB88490B3414}" dt="2021-08-08T09:19:25.282" v="3399" actId="478"/>
          <ac:picMkLst>
            <pc:docMk/>
            <pc:sldMk cId="3239306202" sldId="379"/>
            <ac:picMk id="12" creationId="{B60DD080-09B5-4955-B32E-645E895FE5D6}"/>
          </ac:picMkLst>
        </pc:picChg>
        <pc:picChg chg="add mod">
          <ac:chgData name="Anas Alzahrani" userId="6f64a16cc45305b0" providerId="LiveId" clId="{098B653E-B10E-4BDA-844F-CB88490B3414}" dt="2021-08-08T09:19:33.307" v="3401" actId="1076"/>
          <ac:picMkLst>
            <pc:docMk/>
            <pc:sldMk cId="3239306202" sldId="379"/>
            <ac:picMk id="14" creationId="{FEBF5A40-C064-4119-A049-7A2959791C3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90D457-F8FE-45DA-B1D2-2614114A0AF3}" type="datetimeFigureOut">
              <a:rPr lang="en-US" smtClean="0"/>
              <a:t>8/8/2021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9200D-4752-4344-B836-2E9EB7AC8332}" type="slidenum">
              <a:rPr lang="en-US" smtClean="0"/>
              <a:t>‹#›</a:t>
            </a:fld>
            <a:endParaRPr lang="en-US"/>
          </a:p>
        </p:txBody>
      </p:sp>
    </p:spTree>
    <p:extLst>
      <p:ext uri="{BB962C8B-B14F-4D97-AF65-F5344CB8AC3E}">
        <p14:creationId xmlns:p14="http://schemas.microsoft.com/office/powerpoint/2010/main" val="4108073813"/>
      </p:ext>
    </p:extLst>
  </p:cSld>
  <p:clrMap bg1="lt1" tx1="dk1" bg2="lt2" tx2="dk2" accent1="accent1" accent2="accent2" accent3="accent3" accent4="accent4" accent5="accent5" accent6="accent6" hlink="hlink" folHlink="folHlink"/>
  <p:notesStyle>
    <a:lvl1pPr marL="0" algn="l" defTabSz="2150408" rtl="0" eaLnBrk="1" latinLnBrk="0" hangingPunct="1">
      <a:defRPr sz="2822" kern="1200">
        <a:solidFill>
          <a:schemeClr val="tx1"/>
        </a:solidFill>
        <a:latin typeface="+mn-lt"/>
        <a:ea typeface="+mn-ea"/>
        <a:cs typeface="+mn-cs"/>
      </a:defRPr>
    </a:lvl1pPr>
    <a:lvl2pPr marL="1075204" algn="l" defTabSz="2150408" rtl="0" eaLnBrk="1" latinLnBrk="0" hangingPunct="1">
      <a:defRPr sz="2822" kern="1200">
        <a:solidFill>
          <a:schemeClr val="tx1"/>
        </a:solidFill>
        <a:latin typeface="+mn-lt"/>
        <a:ea typeface="+mn-ea"/>
        <a:cs typeface="+mn-cs"/>
      </a:defRPr>
    </a:lvl2pPr>
    <a:lvl3pPr marL="2150408" algn="l" defTabSz="2150408" rtl="0" eaLnBrk="1" latinLnBrk="0" hangingPunct="1">
      <a:defRPr sz="2822" kern="1200">
        <a:solidFill>
          <a:schemeClr val="tx1"/>
        </a:solidFill>
        <a:latin typeface="+mn-lt"/>
        <a:ea typeface="+mn-ea"/>
        <a:cs typeface="+mn-cs"/>
      </a:defRPr>
    </a:lvl3pPr>
    <a:lvl4pPr marL="3225610" algn="l" defTabSz="2150408" rtl="0" eaLnBrk="1" latinLnBrk="0" hangingPunct="1">
      <a:defRPr sz="2822" kern="1200">
        <a:solidFill>
          <a:schemeClr val="tx1"/>
        </a:solidFill>
        <a:latin typeface="+mn-lt"/>
        <a:ea typeface="+mn-ea"/>
        <a:cs typeface="+mn-cs"/>
      </a:defRPr>
    </a:lvl4pPr>
    <a:lvl5pPr marL="4300814" algn="l" defTabSz="2150408" rtl="0" eaLnBrk="1" latinLnBrk="0" hangingPunct="1">
      <a:defRPr sz="2822" kern="1200">
        <a:solidFill>
          <a:schemeClr val="tx1"/>
        </a:solidFill>
        <a:latin typeface="+mn-lt"/>
        <a:ea typeface="+mn-ea"/>
        <a:cs typeface="+mn-cs"/>
      </a:defRPr>
    </a:lvl5pPr>
    <a:lvl6pPr marL="5376017" algn="l" defTabSz="2150408" rtl="0" eaLnBrk="1" latinLnBrk="0" hangingPunct="1">
      <a:defRPr sz="2822" kern="1200">
        <a:solidFill>
          <a:schemeClr val="tx1"/>
        </a:solidFill>
        <a:latin typeface="+mn-lt"/>
        <a:ea typeface="+mn-ea"/>
        <a:cs typeface="+mn-cs"/>
      </a:defRPr>
    </a:lvl6pPr>
    <a:lvl7pPr marL="6451221" algn="l" defTabSz="2150408" rtl="0" eaLnBrk="1" latinLnBrk="0" hangingPunct="1">
      <a:defRPr sz="2822" kern="1200">
        <a:solidFill>
          <a:schemeClr val="tx1"/>
        </a:solidFill>
        <a:latin typeface="+mn-lt"/>
        <a:ea typeface="+mn-ea"/>
        <a:cs typeface="+mn-cs"/>
      </a:defRPr>
    </a:lvl7pPr>
    <a:lvl8pPr marL="7526423" algn="l" defTabSz="2150408" rtl="0" eaLnBrk="1" latinLnBrk="0" hangingPunct="1">
      <a:defRPr sz="2822" kern="1200">
        <a:solidFill>
          <a:schemeClr val="tx1"/>
        </a:solidFill>
        <a:latin typeface="+mn-lt"/>
        <a:ea typeface="+mn-ea"/>
        <a:cs typeface="+mn-cs"/>
      </a:defRPr>
    </a:lvl8pPr>
    <a:lvl9pPr marL="8601627" algn="l" defTabSz="2150408" rtl="0" eaLnBrk="1" latinLnBrk="0" hangingPunct="1">
      <a:defRPr sz="282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150408" rtl="0" eaLnBrk="1" fontAlgn="auto" latinLnBrk="0" hangingPunct="1">
              <a:lnSpc>
                <a:spcPct val="100000"/>
              </a:lnSpc>
              <a:spcBef>
                <a:spcPts val="0"/>
              </a:spcBef>
              <a:spcAft>
                <a:spcPts val="0"/>
              </a:spcAft>
              <a:buClrTx/>
              <a:buSzTx/>
              <a:buFontTx/>
              <a:buNone/>
              <a:tabLst/>
              <a:defRPr/>
            </a:pPr>
            <a:r>
              <a:rPr lang="en-US" sz="3200" b="1" dirty="0">
                <a:solidFill>
                  <a:srgbClr val="4A4A4A"/>
                </a:solidFill>
                <a:latin typeface="DIN Next LT Arabic" panose="020B0503020203050203" pitchFamily="34" charset="-78"/>
                <a:cs typeface="DIN Next LT Arabic" panose="020B0503020203050203" pitchFamily="34" charset="-78"/>
              </a:rPr>
              <a:t>Qiddiya is a town that is located south of Riyadh,</a:t>
            </a:r>
          </a:p>
          <a:p>
            <a:pPr marL="0" marR="0" lvl="0" indent="0" algn="l" defTabSz="2150408" rtl="0" eaLnBrk="1" fontAlgn="auto" latinLnBrk="0" hangingPunct="1">
              <a:lnSpc>
                <a:spcPct val="100000"/>
              </a:lnSpc>
              <a:spcBef>
                <a:spcPts val="0"/>
              </a:spcBef>
              <a:spcAft>
                <a:spcPts val="0"/>
              </a:spcAft>
              <a:buClrTx/>
              <a:buSzTx/>
              <a:buFontTx/>
              <a:buNone/>
              <a:tabLst/>
              <a:defRPr/>
            </a:pPr>
            <a:r>
              <a:rPr lang="en-US" sz="3200" b="1" dirty="0" err="1">
                <a:solidFill>
                  <a:schemeClr val="tx2"/>
                </a:solidFill>
                <a:latin typeface="DIN Next LT Arabic" panose="020B0503020203050203" pitchFamily="34" charset="-78"/>
                <a:ea typeface="+mj-ea"/>
                <a:cs typeface="DIN Next LT Arabic" panose="020B0503020203050203" pitchFamily="34" charset="-78"/>
              </a:rPr>
              <a:t>Qiddiya’s</a:t>
            </a:r>
            <a:r>
              <a:rPr lang="en-US" sz="3200" dirty="0">
                <a:solidFill>
                  <a:schemeClr val="tx2"/>
                </a:solidFill>
                <a:latin typeface="DIN Next LT Arabic" panose="020B0503020203050203" pitchFamily="34" charset="-78"/>
                <a:ea typeface="+mj-ea"/>
                <a:cs typeface="DIN Next LT Arabic" panose="020B0503020203050203" pitchFamily="34" charset="-78"/>
              </a:rPr>
              <a:t> 367km2 site sits on the doorstep of Riyadh.</a:t>
            </a:r>
          </a:p>
          <a:p>
            <a:pPr marL="0" marR="0" lvl="0" indent="0" algn="l" defTabSz="2150408" rtl="0" eaLnBrk="1" fontAlgn="auto" latinLnBrk="0" hangingPunct="1">
              <a:lnSpc>
                <a:spcPct val="100000"/>
              </a:lnSpc>
              <a:spcBef>
                <a:spcPts val="0"/>
              </a:spcBef>
              <a:spcAft>
                <a:spcPts val="0"/>
              </a:spcAft>
              <a:buClrTx/>
              <a:buSzTx/>
              <a:buFontTx/>
              <a:buNone/>
              <a:tabLst/>
              <a:defRPr/>
            </a:pPr>
            <a:endParaRPr lang="en-US" sz="3200" b="1" dirty="0">
              <a:solidFill>
                <a:srgbClr val="4A4A4A"/>
              </a:solidFill>
              <a:latin typeface="DIN Next LT Arabic" panose="020B0503020203050203" pitchFamily="34" charset="-78"/>
              <a:cs typeface="DIN Next LT Arabic" panose="020B0503020203050203" pitchFamily="34" charset="-78"/>
            </a:endParaRPr>
          </a:p>
        </p:txBody>
      </p:sp>
      <p:sp>
        <p:nvSpPr>
          <p:cNvPr id="4" name="Slide Number Placeholder 3"/>
          <p:cNvSpPr>
            <a:spLocks noGrp="1"/>
          </p:cNvSpPr>
          <p:nvPr>
            <p:ph type="sldNum" sz="quarter" idx="5"/>
          </p:nvPr>
        </p:nvSpPr>
        <p:spPr/>
        <p:txBody>
          <a:bodyPr/>
          <a:lstStyle/>
          <a:p>
            <a:fld id="{F4A9200D-4752-4344-B836-2E9EB7AC8332}" type="slidenum">
              <a:rPr lang="en-US" smtClean="0"/>
              <a:t>3</a:t>
            </a:fld>
            <a:endParaRPr lang="en-US"/>
          </a:p>
        </p:txBody>
      </p:sp>
    </p:spTree>
    <p:extLst>
      <p:ext uri="{BB962C8B-B14F-4D97-AF65-F5344CB8AC3E}">
        <p14:creationId xmlns:p14="http://schemas.microsoft.com/office/powerpoint/2010/main" val="1127440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Saudi Arabia is moving towards a new economy that is based on services (i.e. service based economy).</a:t>
            </a:r>
          </a:p>
          <a:p>
            <a:r>
              <a:rPr lang="en-US" dirty="0"/>
              <a:t>Tourism is a major component in any service-based economy.</a:t>
            </a:r>
          </a:p>
          <a:p>
            <a:r>
              <a:rPr lang="en-US" dirty="0"/>
              <a:t>The Qiddiya project is going to be one of the major tourist destinations in Saudi Arabia.</a:t>
            </a:r>
          </a:p>
        </p:txBody>
      </p:sp>
      <p:sp>
        <p:nvSpPr>
          <p:cNvPr id="4" name="Slide Number Placeholder 3"/>
          <p:cNvSpPr>
            <a:spLocks noGrp="1"/>
          </p:cNvSpPr>
          <p:nvPr>
            <p:ph type="sldNum" sz="quarter" idx="5"/>
          </p:nvPr>
        </p:nvSpPr>
        <p:spPr/>
        <p:txBody>
          <a:bodyPr/>
          <a:lstStyle/>
          <a:p>
            <a:fld id="{F4A9200D-4752-4344-B836-2E9EB7AC8332}" type="slidenum">
              <a:rPr lang="en-US" smtClean="0"/>
              <a:t>4</a:t>
            </a:fld>
            <a:endParaRPr lang="en-US"/>
          </a:p>
        </p:txBody>
      </p:sp>
    </p:spTree>
    <p:extLst>
      <p:ext uri="{BB962C8B-B14F-4D97-AF65-F5344CB8AC3E}">
        <p14:creationId xmlns:p14="http://schemas.microsoft.com/office/powerpoint/2010/main" val="1594813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physical structure of Qiddiya will contain 3 lands and 9 attractions. Two elements of the expected IT infrastructure are relevant to our project, which are the smart bracelet and the smartphone application. The bracelet is used for tracking the visitors and capturing data. One important functionality of the smartphone application is to show the expected delays at the different rides. </a:t>
            </a:r>
          </a:p>
          <a:p>
            <a:pPr marL="0" marR="0" lvl="0" indent="0" algn="l" defTabSz="2150408" rtl="0" eaLnBrk="1" fontAlgn="auto" latinLnBrk="0" hangingPunct="1">
              <a:lnSpc>
                <a:spcPct val="100000"/>
              </a:lnSpc>
              <a:spcBef>
                <a:spcPts val="0"/>
              </a:spcBef>
              <a:spcAft>
                <a:spcPts val="0"/>
              </a:spcAft>
              <a:buClrTx/>
              <a:buSzTx/>
              <a:buFontTx/>
              <a:buNone/>
              <a:tabLst/>
              <a:defRPr/>
            </a:pPr>
            <a:r>
              <a:rPr lang="en-US" sz="3200" dirty="0">
                <a:solidFill>
                  <a:srgbClr val="4A4A4A"/>
                </a:solidFill>
                <a:cs typeface="DIN Next LT Arabic" panose="020B0503020203050203" pitchFamily="34" charset="-78"/>
              </a:rPr>
              <a:t>We would like to propose the use of the smart bracelet and the mobile application in the Qiddiya theme park</a:t>
            </a:r>
          </a:p>
          <a:p>
            <a:endParaRPr lang="en-US" dirty="0"/>
          </a:p>
        </p:txBody>
      </p:sp>
      <p:sp>
        <p:nvSpPr>
          <p:cNvPr id="4" name="Slide Number Placeholder 3"/>
          <p:cNvSpPr>
            <a:spLocks noGrp="1"/>
          </p:cNvSpPr>
          <p:nvPr>
            <p:ph type="sldNum" sz="quarter" idx="5"/>
          </p:nvPr>
        </p:nvSpPr>
        <p:spPr/>
        <p:txBody>
          <a:bodyPr/>
          <a:lstStyle/>
          <a:p>
            <a:fld id="{F4A9200D-4752-4344-B836-2E9EB7AC8332}" type="slidenum">
              <a:rPr lang="en-US" smtClean="0"/>
              <a:t>5</a:t>
            </a:fld>
            <a:endParaRPr lang="en-US"/>
          </a:p>
        </p:txBody>
      </p:sp>
    </p:spTree>
    <p:extLst>
      <p:ext uri="{BB962C8B-B14F-4D97-AF65-F5344CB8AC3E}">
        <p14:creationId xmlns:p14="http://schemas.microsoft.com/office/powerpoint/2010/main" val="390852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A9200D-4752-4344-B836-2E9EB7AC8332}" type="slidenum">
              <a:rPr lang="en-US" smtClean="0"/>
              <a:t>9</a:t>
            </a:fld>
            <a:endParaRPr lang="en-US"/>
          </a:p>
        </p:txBody>
      </p:sp>
    </p:spTree>
    <p:extLst>
      <p:ext uri="{BB962C8B-B14F-4D97-AF65-F5344CB8AC3E}">
        <p14:creationId xmlns:p14="http://schemas.microsoft.com/office/powerpoint/2010/main" val="1626368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A9200D-4752-4344-B836-2E9EB7AC8332}" type="slidenum">
              <a:rPr lang="en-US" smtClean="0"/>
              <a:t>10</a:t>
            </a:fld>
            <a:endParaRPr lang="en-US"/>
          </a:p>
        </p:txBody>
      </p:sp>
    </p:spTree>
    <p:extLst>
      <p:ext uri="{BB962C8B-B14F-4D97-AF65-F5344CB8AC3E}">
        <p14:creationId xmlns:p14="http://schemas.microsoft.com/office/powerpoint/2010/main" val="2735655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064000" y="2992968"/>
            <a:ext cx="24384000" cy="6366933"/>
          </a:xfrm>
        </p:spPr>
        <p:txBody>
          <a:bodyPr anchor="b"/>
          <a:lstStyle>
            <a:lvl1pPr algn="ctr">
              <a:defRPr sz="16000"/>
            </a:lvl1pPr>
          </a:lstStyle>
          <a:p>
            <a:r>
              <a:rPr lang="en-US"/>
              <a:t>Click to edit Master title style</a:t>
            </a:r>
            <a:endParaRPr lang="en-US" dirty="0"/>
          </a:p>
        </p:txBody>
      </p:sp>
      <p:sp>
        <p:nvSpPr>
          <p:cNvPr id="3" name="Subtitle 2"/>
          <p:cNvSpPr>
            <a:spLocks noGrp="1"/>
          </p:cNvSpPr>
          <p:nvPr>
            <p:ph type="subTitle" idx="1"/>
          </p:nvPr>
        </p:nvSpPr>
        <p:spPr>
          <a:xfrm>
            <a:off x="4064000" y="9605435"/>
            <a:ext cx="24384000" cy="4415365"/>
          </a:xfrm>
        </p:spPr>
        <p:txBody>
          <a:bodyPr/>
          <a:lstStyle>
            <a:lvl1pPr marL="0" indent="0" algn="ctr">
              <a:buNone/>
              <a:defRPr sz="6400"/>
            </a:lvl1pPr>
            <a:lvl2pPr marL="1219215" indent="0" algn="ctr">
              <a:buNone/>
              <a:defRPr sz="5333"/>
            </a:lvl2pPr>
            <a:lvl3pPr marL="2438430" indent="0" algn="ctr">
              <a:buNone/>
              <a:defRPr sz="4800"/>
            </a:lvl3pPr>
            <a:lvl4pPr marL="3657646" indent="0" algn="ctr">
              <a:buNone/>
              <a:defRPr sz="4267"/>
            </a:lvl4pPr>
            <a:lvl5pPr marL="4876861" indent="0" algn="ctr">
              <a:buNone/>
              <a:defRPr sz="4267"/>
            </a:lvl5pPr>
            <a:lvl6pPr marL="6096076" indent="0" algn="ctr">
              <a:buNone/>
              <a:defRPr sz="4267"/>
            </a:lvl6pPr>
            <a:lvl7pPr marL="7315291" indent="0" algn="ctr">
              <a:buNone/>
              <a:defRPr sz="4267"/>
            </a:lvl7pPr>
            <a:lvl8pPr marL="8534507" indent="0" algn="ctr">
              <a:buNone/>
              <a:defRPr sz="4267"/>
            </a:lvl8pPr>
            <a:lvl9pPr marL="9753722" indent="0" algn="ctr">
              <a:buNone/>
              <a:defRPr sz="42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858C52-2239-4E09-81B3-E5E740A87513}" type="datetime1">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A8217-A0AB-4292-8FC3-3E545CF90110}" type="slidenum">
              <a:rPr lang="en-US" smtClean="0"/>
              <a:t>‹#›</a:t>
            </a:fld>
            <a:endParaRPr lang="en-US"/>
          </a:p>
        </p:txBody>
      </p:sp>
    </p:spTree>
    <p:extLst>
      <p:ext uri="{BB962C8B-B14F-4D97-AF65-F5344CB8AC3E}">
        <p14:creationId xmlns:p14="http://schemas.microsoft.com/office/powerpoint/2010/main" val="2430448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0526E1-726D-4186-8464-9783FCB29A81}" type="datetime1">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A8217-A0AB-4292-8FC3-3E545CF90110}" type="slidenum">
              <a:rPr lang="en-US" smtClean="0"/>
              <a:t>‹#›</a:t>
            </a:fld>
            <a:endParaRPr lang="en-US"/>
          </a:p>
        </p:txBody>
      </p:sp>
    </p:spTree>
    <p:extLst>
      <p:ext uri="{BB962C8B-B14F-4D97-AF65-F5344CB8AC3E}">
        <p14:creationId xmlns:p14="http://schemas.microsoft.com/office/powerpoint/2010/main" val="3601800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66400" y="973667"/>
            <a:ext cx="7010400" cy="154982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5200" y="973667"/>
            <a:ext cx="20624800" cy="1549823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C1B6BB-774B-469C-A023-F09325691055}" type="datetime1">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A8217-A0AB-4292-8FC3-3E545CF90110}" type="slidenum">
              <a:rPr lang="en-US" smtClean="0"/>
              <a:t>‹#›</a:t>
            </a:fld>
            <a:endParaRPr lang="en-US"/>
          </a:p>
        </p:txBody>
      </p:sp>
    </p:spTree>
    <p:extLst>
      <p:ext uri="{BB962C8B-B14F-4D97-AF65-F5344CB8AC3E}">
        <p14:creationId xmlns:p14="http://schemas.microsoft.com/office/powerpoint/2010/main" val="2584316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321E5-DBBE-48C2-8932-106E149CF164}" type="datetime1">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A8217-A0AB-4292-8FC3-3E545CF90110}" type="slidenum">
              <a:rPr lang="en-US" smtClean="0"/>
              <a:t>‹#›</a:t>
            </a:fld>
            <a:endParaRPr lang="en-US"/>
          </a:p>
        </p:txBody>
      </p:sp>
    </p:spTree>
    <p:extLst>
      <p:ext uri="{BB962C8B-B14F-4D97-AF65-F5344CB8AC3E}">
        <p14:creationId xmlns:p14="http://schemas.microsoft.com/office/powerpoint/2010/main" val="1484169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18267" y="4559303"/>
            <a:ext cx="28041600" cy="7607299"/>
          </a:xfrm>
        </p:spPr>
        <p:txBody>
          <a:bodyPr anchor="b"/>
          <a:lstStyle>
            <a:lvl1pPr>
              <a:defRPr sz="16000"/>
            </a:lvl1pPr>
          </a:lstStyle>
          <a:p>
            <a:r>
              <a:rPr lang="en-US"/>
              <a:t>Click to edit Master title style</a:t>
            </a:r>
            <a:endParaRPr lang="en-US" dirty="0"/>
          </a:p>
        </p:txBody>
      </p:sp>
      <p:sp>
        <p:nvSpPr>
          <p:cNvPr id="3" name="Text Placeholder 2"/>
          <p:cNvSpPr>
            <a:spLocks noGrp="1"/>
          </p:cNvSpPr>
          <p:nvPr>
            <p:ph type="body" idx="1"/>
          </p:nvPr>
        </p:nvSpPr>
        <p:spPr>
          <a:xfrm>
            <a:off x="2218267" y="12238569"/>
            <a:ext cx="28041600" cy="4000499"/>
          </a:xfrm>
        </p:spPr>
        <p:txBody>
          <a:bodyPr/>
          <a:lstStyle>
            <a:lvl1pPr marL="0" indent="0">
              <a:buNone/>
              <a:defRPr sz="6400">
                <a:solidFill>
                  <a:schemeClr val="tx1">
                    <a:tint val="75000"/>
                  </a:schemeClr>
                </a:solidFill>
              </a:defRPr>
            </a:lvl1pPr>
            <a:lvl2pPr marL="1219215" indent="0">
              <a:buNone/>
              <a:defRPr sz="5333">
                <a:solidFill>
                  <a:schemeClr val="tx1">
                    <a:tint val="75000"/>
                  </a:schemeClr>
                </a:solidFill>
              </a:defRPr>
            </a:lvl2pPr>
            <a:lvl3pPr marL="2438430" indent="0">
              <a:buNone/>
              <a:defRPr sz="4800">
                <a:solidFill>
                  <a:schemeClr val="tx1">
                    <a:tint val="75000"/>
                  </a:schemeClr>
                </a:solidFill>
              </a:defRPr>
            </a:lvl3pPr>
            <a:lvl4pPr marL="3657646" indent="0">
              <a:buNone/>
              <a:defRPr sz="4267">
                <a:solidFill>
                  <a:schemeClr val="tx1">
                    <a:tint val="75000"/>
                  </a:schemeClr>
                </a:solidFill>
              </a:defRPr>
            </a:lvl4pPr>
            <a:lvl5pPr marL="4876861" indent="0">
              <a:buNone/>
              <a:defRPr sz="4267">
                <a:solidFill>
                  <a:schemeClr val="tx1">
                    <a:tint val="75000"/>
                  </a:schemeClr>
                </a:solidFill>
              </a:defRPr>
            </a:lvl5pPr>
            <a:lvl6pPr marL="6096076" indent="0">
              <a:buNone/>
              <a:defRPr sz="4267">
                <a:solidFill>
                  <a:schemeClr val="tx1">
                    <a:tint val="75000"/>
                  </a:schemeClr>
                </a:solidFill>
              </a:defRPr>
            </a:lvl6pPr>
            <a:lvl7pPr marL="7315291" indent="0">
              <a:buNone/>
              <a:defRPr sz="4267">
                <a:solidFill>
                  <a:schemeClr val="tx1">
                    <a:tint val="75000"/>
                  </a:schemeClr>
                </a:solidFill>
              </a:defRPr>
            </a:lvl7pPr>
            <a:lvl8pPr marL="8534507" indent="0">
              <a:buNone/>
              <a:defRPr sz="4267">
                <a:solidFill>
                  <a:schemeClr val="tx1">
                    <a:tint val="75000"/>
                  </a:schemeClr>
                </a:solidFill>
              </a:defRPr>
            </a:lvl8pPr>
            <a:lvl9pPr marL="9753722" indent="0">
              <a:buNone/>
              <a:defRPr sz="42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9B04FA-1692-4E5F-ABBC-385CB09D78C7}" type="datetime1">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8A8217-A0AB-4292-8FC3-3E545CF90110}" type="slidenum">
              <a:rPr lang="en-US" smtClean="0"/>
              <a:t>‹#›</a:t>
            </a:fld>
            <a:endParaRPr lang="en-US"/>
          </a:p>
        </p:txBody>
      </p:sp>
    </p:spTree>
    <p:extLst>
      <p:ext uri="{BB962C8B-B14F-4D97-AF65-F5344CB8AC3E}">
        <p14:creationId xmlns:p14="http://schemas.microsoft.com/office/powerpoint/2010/main" val="225521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35200" y="4868333"/>
            <a:ext cx="13817600" cy="116035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459200" y="4868333"/>
            <a:ext cx="13817600" cy="116035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3D3B7-142A-4A32-B995-257C9CF4C442}" type="datetime1">
              <a:rPr lang="en-US" smtClean="0"/>
              <a:t>8/8/2021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A8217-A0AB-4292-8FC3-3E545CF90110}" type="slidenum">
              <a:rPr lang="en-US" smtClean="0"/>
              <a:t>‹#›</a:t>
            </a:fld>
            <a:endParaRPr lang="en-US"/>
          </a:p>
        </p:txBody>
      </p:sp>
    </p:spTree>
    <p:extLst>
      <p:ext uri="{BB962C8B-B14F-4D97-AF65-F5344CB8AC3E}">
        <p14:creationId xmlns:p14="http://schemas.microsoft.com/office/powerpoint/2010/main" val="2936445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39435" y="973668"/>
            <a:ext cx="28041600" cy="35348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39436" y="4483101"/>
            <a:ext cx="13754099"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Edit Master text styles</a:t>
            </a:r>
          </a:p>
        </p:txBody>
      </p:sp>
      <p:sp>
        <p:nvSpPr>
          <p:cNvPr id="4" name="Content Placeholder 3"/>
          <p:cNvSpPr>
            <a:spLocks noGrp="1"/>
          </p:cNvSpPr>
          <p:nvPr>
            <p:ph sz="half" idx="2"/>
          </p:nvPr>
        </p:nvSpPr>
        <p:spPr>
          <a:xfrm>
            <a:off x="2239436" y="6680200"/>
            <a:ext cx="13754099" cy="98255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459200" y="4483101"/>
            <a:ext cx="13821835"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Edit Master text styles</a:t>
            </a:r>
          </a:p>
        </p:txBody>
      </p:sp>
      <p:sp>
        <p:nvSpPr>
          <p:cNvPr id="6" name="Content Placeholder 5"/>
          <p:cNvSpPr>
            <a:spLocks noGrp="1"/>
          </p:cNvSpPr>
          <p:nvPr>
            <p:ph sz="quarter" idx="4"/>
          </p:nvPr>
        </p:nvSpPr>
        <p:spPr>
          <a:xfrm>
            <a:off x="16459200" y="6680200"/>
            <a:ext cx="13821835" cy="98255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2FACDC-1074-4AB7-8058-E0B9A01B5D90}" type="datetime1">
              <a:rPr lang="en-US" smtClean="0"/>
              <a:t>8/8/2021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8A8217-A0AB-4292-8FC3-3E545CF90110}" type="slidenum">
              <a:rPr lang="en-US" smtClean="0"/>
              <a:t>‹#›</a:t>
            </a:fld>
            <a:endParaRPr lang="en-US"/>
          </a:p>
        </p:txBody>
      </p:sp>
    </p:spTree>
    <p:extLst>
      <p:ext uri="{BB962C8B-B14F-4D97-AF65-F5344CB8AC3E}">
        <p14:creationId xmlns:p14="http://schemas.microsoft.com/office/powerpoint/2010/main" val="268818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BDFBB0-00CB-4AF0-88AD-5AA810D7492B}" type="datetime1">
              <a:rPr lang="en-US" smtClean="0"/>
              <a:t>8/8/2021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8A8217-A0AB-4292-8FC3-3E545CF90110}" type="slidenum">
              <a:rPr lang="en-US" smtClean="0"/>
              <a:t>‹#›</a:t>
            </a:fld>
            <a:endParaRPr lang="en-US"/>
          </a:p>
        </p:txBody>
      </p:sp>
    </p:spTree>
    <p:extLst>
      <p:ext uri="{BB962C8B-B14F-4D97-AF65-F5344CB8AC3E}">
        <p14:creationId xmlns:p14="http://schemas.microsoft.com/office/powerpoint/2010/main" val="2230825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DA05B7-CE00-42DE-B9D4-74C238CB12CE}" type="datetime1">
              <a:rPr lang="en-US" smtClean="0"/>
              <a:t>8/8/2021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8A8217-A0AB-4292-8FC3-3E545CF90110}" type="slidenum">
              <a:rPr lang="en-US" smtClean="0"/>
              <a:t>‹#›</a:t>
            </a:fld>
            <a:endParaRPr lang="en-US"/>
          </a:p>
        </p:txBody>
      </p:sp>
    </p:spTree>
    <p:extLst>
      <p:ext uri="{BB962C8B-B14F-4D97-AF65-F5344CB8AC3E}">
        <p14:creationId xmlns:p14="http://schemas.microsoft.com/office/powerpoint/2010/main" val="4181454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6" y="1219200"/>
            <a:ext cx="10485965" cy="4267200"/>
          </a:xfrm>
        </p:spPr>
        <p:txBody>
          <a:bodyPr anchor="b"/>
          <a:lstStyle>
            <a:lvl1pPr>
              <a:defRPr sz="8533"/>
            </a:lvl1pPr>
          </a:lstStyle>
          <a:p>
            <a:r>
              <a:rPr lang="en-US"/>
              <a:t>Click to edit Master title style</a:t>
            </a:r>
            <a:endParaRPr lang="en-US" dirty="0"/>
          </a:p>
        </p:txBody>
      </p:sp>
      <p:sp>
        <p:nvSpPr>
          <p:cNvPr id="3" name="Content Placeholder 2"/>
          <p:cNvSpPr>
            <a:spLocks noGrp="1"/>
          </p:cNvSpPr>
          <p:nvPr>
            <p:ph idx="1"/>
          </p:nvPr>
        </p:nvSpPr>
        <p:spPr>
          <a:xfrm>
            <a:off x="13821835" y="2633135"/>
            <a:ext cx="16459200" cy="12996333"/>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39436" y="5486400"/>
            <a:ext cx="10485965"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a:t>Edit Master text styles</a:t>
            </a:r>
          </a:p>
        </p:txBody>
      </p:sp>
      <p:sp>
        <p:nvSpPr>
          <p:cNvPr id="5" name="Date Placeholder 4"/>
          <p:cNvSpPr>
            <a:spLocks noGrp="1"/>
          </p:cNvSpPr>
          <p:nvPr>
            <p:ph type="dt" sz="half" idx="10"/>
          </p:nvPr>
        </p:nvSpPr>
        <p:spPr/>
        <p:txBody>
          <a:bodyPr/>
          <a:lstStyle/>
          <a:p>
            <a:fld id="{3796FC11-9C27-437A-88D6-AC915E6E75EA}" type="datetime1">
              <a:rPr lang="en-US" smtClean="0"/>
              <a:t>8/8/2021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A8217-A0AB-4292-8FC3-3E545CF90110}" type="slidenum">
              <a:rPr lang="en-US" smtClean="0"/>
              <a:t>‹#›</a:t>
            </a:fld>
            <a:endParaRPr lang="en-US"/>
          </a:p>
        </p:txBody>
      </p:sp>
    </p:spTree>
    <p:extLst>
      <p:ext uri="{BB962C8B-B14F-4D97-AF65-F5344CB8AC3E}">
        <p14:creationId xmlns:p14="http://schemas.microsoft.com/office/powerpoint/2010/main" val="2931752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6" y="1219200"/>
            <a:ext cx="10485965" cy="4267200"/>
          </a:xfrm>
        </p:spPr>
        <p:txBody>
          <a:bodyPr anchor="b"/>
          <a:lstStyle>
            <a:lvl1pPr>
              <a:defRPr sz="85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21835" y="2633135"/>
            <a:ext cx="16459200" cy="12996333"/>
          </a:xfrm>
        </p:spPr>
        <p:txBody>
          <a:bodyPr anchor="t"/>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a:t>Click icon to add picture</a:t>
            </a:r>
            <a:endParaRPr lang="en-US" dirty="0"/>
          </a:p>
        </p:txBody>
      </p:sp>
      <p:sp>
        <p:nvSpPr>
          <p:cNvPr id="4" name="Text Placeholder 3"/>
          <p:cNvSpPr>
            <a:spLocks noGrp="1"/>
          </p:cNvSpPr>
          <p:nvPr>
            <p:ph type="body" sz="half" idx="2"/>
          </p:nvPr>
        </p:nvSpPr>
        <p:spPr>
          <a:xfrm>
            <a:off x="2239436" y="5486400"/>
            <a:ext cx="10485965"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a:t>Edit Master text styles</a:t>
            </a:r>
          </a:p>
        </p:txBody>
      </p:sp>
      <p:sp>
        <p:nvSpPr>
          <p:cNvPr id="5" name="Date Placeholder 4"/>
          <p:cNvSpPr>
            <a:spLocks noGrp="1"/>
          </p:cNvSpPr>
          <p:nvPr>
            <p:ph type="dt" sz="half" idx="10"/>
          </p:nvPr>
        </p:nvSpPr>
        <p:spPr/>
        <p:txBody>
          <a:bodyPr/>
          <a:lstStyle/>
          <a:p>
            <a:fld id="{5D589738-9255-43A5-9418-8D3F05628E81}" type="datetime1">
              <a:rPr lang="en-US" smtClean="0"/>
              <a:t>8/8/2021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8A8217-A0AB-4292-8FC3-3E545CF90110}" type="slidenum">
              <a:rPr lang="en-US" smtClean="0"/>
              <a:t>‹#›</a:t>
            </a:fld>
            <a:endParaRPr lang="en-US"/>
          </a:p>
        </p:txBody>
      </p:sp>
    </p:spTree>
    <p:extLst>
      <p:ext uri="{BB962C8B-B14F-4D97-AF65-F5344CB8AC3E}">
        <p14:creationId xmlns:p14="http://schemas.microsoft.com/office/powerpoint/2010/main" val="261271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5200" y="973668"/>
            <a:ext cx="28041600" cy="35348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5200" y="4868333"/>
            <a:ext cx="28041600" cy="1160356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35200" y="16950268"/>
            <a:ext cx="7315200" cy="973667"/>
          </a:xfrm>
          <a:prstGeom prst="rect">
            <a:avLst/>
          </a:prstGeom>
        </p:spPr>
        <p:txBody>
          <a:bodyPr vert="horz" lIns="91440" tIns="45720" rIns="91440" bIns="45720" rtlCol="0" anchor="ctr"/>
          <a:lstStyle>
            <a:lvl1pPr algn="l">
              <a:defRPr sz="3200">
                <a:solidFill>
                  <a:schemeClr val="tx1">
                    <a:tint val="75000"/>
                  </a:schemeClr>
                </a:solidFill>
              </a:defRPr>
            </a:lvl1pPr>
          </a:lstStyle>
          <a:p>
            <a:fld id="{01FD4917-0EDB-4D09-BA9F-A80D7954BB3A}" type="datetime1">
              <a:rPr lang="en-US" smtClean="0"/>
              <a:t>8/8/2021</a:t>
            </a:fld>
            <a:endParaRPr lang="en-US"/>
          </a:p>
        </p:txBody>
      </p:sp>
      <p:sp>
        <p:nvSpPr>
          <p:cNvPr id="5" name="Footer Placeholder 4"/>
          <p:cNvSpPr>
            <a:spLocks noGrp="1"/>
          </p:cNvSpPr>
          <p:nvPr>
            <p:ph type="ftr" sz="quarter" idx="3"/>
          </p:nvPr>
        </p:nvSpPr>
        <p:spPr>
          <a:xfrm>
            <a:off x="10769600" y="16950268"/>
            <a:ext cx="10972800" cy="973667"/>
          </a:xfrm>
          <a:prstGeom prst="rect">
            <a:avLst/>
          </a:prstGeom>
        </p:spPr>
        <p:txBody>
          <a:bodyPr vert="horz" lIns="91440" tIns="45720" rIns="91440" bIns="45720" rtlCol="0" anchor="ctr"/>
          <a:lstStyle>
            <a:lvl1pPr algn="ctr">
              <a:defRPr sz="3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2961600" y="16950268"/>
            <a:ext cx="7315200" cy="973667"/>
          </a:xfrm>
          <a:prstGeom prst="rect">
            <a:avLst/>
          </a:prstGeom>
        </p:spPr>
        <p:txBody>
          <a:bodyPr vert="horz" lIns="91440" tIns="45720" rIns="91440" bIns="45720" rtlCol="0" anchor="ctr"/>
          <a:lstStyle>
            <a:lvl1pPr algn="r">
              <a:defRPr sz="3200">
                <a:solidFill>
                  <a:schemeClr val="tx1">
                    <a:tint val="75000"/>
                  </a:schemeClr>
                </a:solidFill>
              </a:defRPr>
            </a:lvl1pPr>
          </a:lstStyle>
          <a:p>
            <a:fld id="{578A8217-A0AB-4292-8FC3-3E545CF90110}" type="slidenum">
              <a:rPr lang="en-US" smtClean="0"/>
              <a:t>‹#›</a:t>
            </a:fld>
            <a:endParaRPr lang="en-US"/>
          </a:p>
        </p:txBody>
      </p:sp>
    </p:spTree>
    <p:extLst>
      <p:ext uri="{BB962C8B-B14F-4D97-AF65-F5344CB8AC3E}">
        <p14:creationId xmlns:p14="http://schemas.microsoft.com/office/powerpoint/2010/main" val="304309384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2438430" rtl="0" eaLnBrk="1" latinLnBrk="0" hangingPunct="1">
        <a:lnSpc>
          <a:spcPct val="90000"/>
        </a:lnSpc>
        <a:spcBef>
          <a:spcPct val="0"/>
        </a:spcBef>
        <a:buNone/>
        <a:defRPr sz="11733" kern="1200">
          <a:solidFill>
            <a:schemeClr val="tx1"/>
          </a:solidFill>
          <a:latin typeface="+mj-lt"/>
          <a:ea typeface="+mj-ea"/>
          <a:cs typeface="+mj-cs"/>
        </a:defRPr>
      </a:lvl1pPr>
    </p:titleStyle>
    <p:bodyStyle>
      <a:lvl1pPr marL="609608" indent="-609608" algn="l" defTabSz="2438430" rtl="0" eaLnBrk="1" latinLnBrk="0" hangingPunct="1">
        <a:lnSpc>
          <a:spcPct val="90000"/>
        </a:lnSpc>
        <a:spcBef>
          <a:spcPts val="2667"/>
        </a:spcBef>
        <a:buFont typeface="Arial" panose="020B0604020202020204" pitchFamily="34" charset="0"/>
        <a:buChar char="•"/>
        <a:defRPr sz="7467" kern="1200">
          <a:solidFill>
            <a:schemeClr val="tx1"/>
          </a:solidFill>
          <a:latin typeface="+mn-lt"/>
          <a:ea typeface="+mn-ea"/>
          <a:cs typeface="+mn-cs"/>
        </a:defRPr>
      </a:lvl1pPr>
      <a:lvl2pPr marL="1828823" indent="-609608" algn="l" defTabSz="2438430" rtl="0" eaLnBrk="1" latinLnBrk="0" hangingPunct="1">
        <a:lnSpc>
          <a:spcPct val="90000"/>
        </a:lnSpc>
        <a:spcBef>
          <a:spcPts val="1333"/>
        </a:spcBef>
        <a:buFont typeface="Arial" panose="020B0604020202020204" pitchFamily="34" charset="0"/>
        <a:buChar char="•"/>
        <a:defRPr sz="6400" kern="1200">
          <a:solidFill>
            <a:schemeClr val="tx1"/>
          </a:solidFill>
          <a:latin typeface="+mn-lt"/>
          <a:ea typeface="+mn-ea"/>
          <a:cs typeface="+mn-cs"/>
        </a:defRPr>
      </a:lvl2pPr>
      <a:lvl3pPr marL="3048038" indent="-609608" algn="l" defTabSz="2438430" rtl="0" eaLnBrk="1" latinLnBrk="0" hangingPunct="1">
        <a:lnSpc>
          <a:spcPct val="90000"/>
        </a:lnSpc>
        <a:spcBef>
          <a:spcPts val="1333"/>
        </a:spcBef>
        <a:buFont typeface="Arial" panose="020B0604020202020204" pitchFamily="34" charset="0"/>
        <a:buChar char="•"/>
        <a:defRPr sz="5333" kern="1200">
          <a:solidFill>
            <a:schemeClr val="tx1"/>
          </a:solidFill>
          <a:latin typeface="+mn-lt"/>
          <a:ea typeface="+mn-ea"/>
          <a:cs typeface="+mn-cs"/>
        </a:defRPr>
      </a:lvl3pPr>
      <a:lvl4pPr marL="4267253"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4pPr>
      <a:lvl5pPr marL="548646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5pPr>
      <a:lvl6pPr marL="670568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6pPr>
      <a:lvl7pPr marL="792489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7pPr>
      <a:lvl8pPr marL="914411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8pPr>
      <a:lvl9pPr marL="10363330"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9pPr>
    </p:bodyStyle>
    <p:otherStyle>
      <a:defPPr>
        <a:defRPr lang="en-US"/>
      </a:defPPr>
      <a:lvl1pPr marL="0" algn="l" defTabSz="2438430" rtl="0" eaLnBrk="1" latinLnBrk="0" hangingPunct="1">
        <a:defRPr sz="4800" kern="1200">
          <a:solidFill>
            <a:schemeClr val="tx1"/>
          </a:solidFill>
          <a:latin typeface="+mn-lt"/>
          <a:ea typeface="+mn-ea"/>
          <a:cs typeface="+mn-cs"/>
        </a:defRPr>
      </a:lvl1pPr>
      <a:lvl2pPr marL="1219215" algn="l" defTabSz="2438430" rtl="0" eaLnBrk="1" latinLnBrk="0" hangingPunct="1">
        <a:defRPr sz="4800" kern="1200">
          <a:solidFill>
            <a:schemeClr val="tx1"/>
          </a:solidFill>
          <a:latin typeface="+mn-lt"/>
          <a:ea typeface="+mn-ea"/>
          <a:cs typeface="+mn-cs"/>
        </a:defRPr>
      </a:lvl2pPr>
      <a:lvl3pPr marL="2438430" algn="l" defTabSz="2438430" rtl="0" eaLnBrk="1" latinLnBrk="0" hangingPunct="1">
        <a:defRPr sz="4800" kern="1200">
          <a:solidFill>
            <a:schemeClr val="tx1"/>
          </a:solidFill>
          <a:latin typeface="+mn-lt"/>
          <a:ea typeface="+mn-ea"/>
          <a:cs typeface="+mn-cs"/>
        </a:defRPr>
      </a:lvl3pPr>
      <a:lvl4pPr marL="3657646" algn="l" defTabSz="2438430" rtl="0" eaLnBrk="1" latinLnBrk="0" hangingPunct="1">
        <a:defRPr sz="4800" kern="1200">
          <a:solidFill>
            <a:schemeClr val="tx1"/>
          </a:solidFill>
          <a:latin typeface="+mn-lt"/>
          <a:ea typeface="+mn-ea"/>
          <a:cs typeface="+mn-cs"/>
        </a:defRPr>
      </a:lvl4pPr>
      <a:lvl5pPr marL="4876861" algn="l" defTabSz="2438430" rtl="0" eaLnBrk="1" latinLnBrk="0" hangingPunct="1">
        <a:defRPr sz="4800" kern="1200">
          <a:solidFill>
            <a:schemeClr val="tx1"/>
          </a:solidFill>
          <a:latin typeface="+mn-lt"/>
          <a:ea typeface="+mn-ea"/>
          <a:cs typeface="+mn-cs"/>
        </a:defRPr>
      </a:lvl5pPr>
      <a:lvl6pPr marL="6096076" algn="l" defTabSz="2438430" rtl="0" eaLnBrk="1" latinLnBrk="0" hangingPunct="1">
        <a:defRPr sz="4800" kern="1200">
          <a:solidFill>
            <a:schemeClr val="tx1"/>
          </a:solidFill>
          <a:latin typeface="+mn-lt"/>
          <a:ea typeface="+mn-ea"/>
          <a:cs typeface="+mn-cs"/>
        </a:defRPr>
      </a:lvl6pPr>
      <a:lvl7pPr marL="7315291" algn="l" defTabSz="2438430" rtl="0" eaLnBrk="1" latinLnBrk="0" hangingPunct="1">
        <a:defRPr sz="4800" kern="1200">
          <a:solidFill>
            <a:schemeClr val="tx1"/>
          </a:solidFill>
          <a:latin typeface="+mn-lt"/>
          <a:ea typeface="+mn-ea"/>
          <a:cs typeface="+mn-cs"/>
        </a:defRPr>
      </a:lvl7pPr>
      <a:lvl8pPr marL="8534507" algn="l" defTabSz="2438430" rtl="0" eaLnBrk="1" latinLnBrk="0" hangingPunct="1">
        <a:defRPr sz="4800" kern="1200">
          <a:solidFill>
            <a:schemeClr val="tx1"/>
          </a:solidFill>
          <a:latin typeface="+mn-lt"/>
          <a:ea typeface="+mn-ea"/>
          <a:cs typeface="+mn-cs"/>
        </a:defRPr>
      </a:lvl8pPr>
      <a:lvl9pPr marL="9753722" algn="l" defTabSz="2438430"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microsoft.com/office/2007/relationships/hdphoto" Target="../media/hdphoto3.wdp"/><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hdphoto" Target="../media/hdphoto7.wdp"/><Relationship Id="rId3" Type="http://schemas.openxmlformats.org/officeDocument/2006/relationships/image" Target="../media/image14.jpeg"/><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5.jpeg"/><Relationship Id="rId9" Type="http://schemas.microsoft.com/office/2007/relationships/hdphoto" Target="../media/hdphoto5.wdp"/><Relationship Id="rId1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0.png"/><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Manual Input 9"/>
          <p:cNvSpPr/>
          <p:nvPr/>
        </p:nvSpPr>
        <p:spPr>
          <a:xfrm flipH="1">
            <a:off x="-3" y="-3"/>
            <a:ext cx="32512001" cy="18288000"/>
          </a:xfrm>
          <a:prstGeom prst="flowChartManualInput">
            <a:avLst/>
          </a:prstGeom>
          <a:solidFill>
            <a:srgbClr val="25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شعار رؤية 2030 السعودية – شعار تويوت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1362" y="610215"/>
            <a:ext cx="2920287" cy="162701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H="1">
            <a:off x="28382020" y="806764"/>
            <a:ext cx="0" cy="1188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97112" y="7707868"/>
            <a:ext cx="17996213" cy="2769989"/>
          </a:xfrm>
          <a:prstGeom prst="rect">
            <a:avLst/>
          </a:prstGeom>
          <a:noFill/>
        </p:spPr>
        <p:txBody>
          <a:bodyPr wrap="square" rtlCol="0">
            <a:spAutoFit/>
          </a:bodyPr>
          <a:lstStyle/>
          <a:p>
            <a:r>
              <a:rPr lang="en-US" sz="8000" b="1"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Simulation and Predictive Modeling for Amusement Parks</a:t>
            </a:r>
            <a:r>
              <a:rPr lang="ar-SA" sz="8000" b="1"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 </a:t>
            </a:r>
            <a:r>
              <a:rPr lang="en-US" sz="8000" b="1"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 </a:t>
            </a:r>
          </a:p>
          <a:p>
            <a:endParaRPr lang="en-US" sz="1400" dirty="0"/>
          </a:p>
        </p:txBody>
      </p:sp>
      <p:sp>
        <p:nvSpPr>
          <p:cNvPr id="17" name="TextBox 16"/>
          <p:cNvSpPr txBox="1"/>
          <p:nvPr/>
        </p:nvSpPr>
        <p:spPr>
          <a:xfrm>
            <a:off x="861731" y="12707731"/>
            <a:ext cx="8333936" cy="1569660"/>
          </a:xfrm>
          <a:prstGeom prst="rect">
            <a:avLst/>
          </a:prstGeom>
          <a:noFill/>
        </p:spPr>
        <p:txBody>
          <a:bodyPr wrap="square" rtlCol="0">
            <a:spAutoFit/>
          </a:bodyPr>
          <a:lstStyle/>
          <a:p>
            <a:r>
              <a:rPr lang="en-US" sz="4800" dirty="0" err="1">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Anas</a:t>
            </a:r>
            <a:r>
              <a:rPr lang="en-US" sz="4800"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 </a:t>
            </a:r>
            <a:r>
              <a:rPr lang="en-US" sz="4800" dirty="0" err="1">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Alzahrani</a:t>
            </a:r>
            <a:endParaRPr lang="en-US" sz="4800"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endParaRPr>
          </a:p>
          <a:p>
            <a:r>
              <a:rPr lang="en-US" sz="4800"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Mohammed Al </a:t>
            </a:r>
            <a:r>
              <a:rPr lang="en-US" sz="4800" dirty="0" err="1">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Othimeen</a:t>
            </a:r>
            <a:endParaRPr lang="en-US" sz="4800"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endParaRPr>
          </a:p>
        </p:txBody>
      </p:sp>
      <p:sp>
        <p:nvSpPr>
          <p:cNvPr id="16" name="AutoShape 14" descr="Qiddiy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lowchart: Data 22"/>
          <p:cNvSpPr/>
          <p:nvPr/>
        </p:nvSpPr>
        <p:spPr>
          <a:xfrm rot="1523983">
            <a:off x="29865188" y="6461382"/>
            <a:ext cx="1773778" cy="1003181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7405"/>
              <a:gd name="connsiteY0" fmla="*/ 10000 h 10056"/>
              <a:gd name="connsiteX1" fmla="*/ 2000 w 7405"/>
              <a:gd name="connsiteY1" fmla="*/ 0 h 10056"/>
              <a:gd name="connsiteX2" fmla="*/ 7405 w 7405"/>
              <a:gd name="connsiteY2" fmla="*/ 2543 h 10056"/>
              <a:gd name="connsiteX3" fmla="*/ 4479 w 7405"/>
              <a:gd name="connsiteY3" fmla="*/ 10056 h 10056"/>
              <a:gd name="connsiteX4" fmla="*/ 0 w 7405"/>
              <a:gd name="connsiteY4" fmla="*/ 10000 h 10056"/>
              <a:gd name="connsiteX0" fmla="*/ 0 w 10028"/>
              <a:gd name="connsiteY0" fmla="*/ 9944 h 10000"/>
              <a:gd name="connsiteX1" fmla="*/ 2701 w 10028"/>
              <a:gd name="connsiteY1" fmla="*/ 0 h 10000"/>
              <a:gd name="connsiteX2" fmla="*/ 10028 w 10028"/>
              <a:gd name="connsiteY2" fmla="*/ 2820 h 10000"/>
              <a:gd name="connsiteX3" fmla="*/ 6049 w 10028"/>
              <a:gd name="connsiteY3" fmla="*/ 10000 h 10000"/>
              <a:gd name="connsiteX4" fmla="*/ 0 w 10028"/>
              <a:gd name="connsiteY4" fmla="*/ 9944 h 10000"/>
              <a:gd name="connsiteX0" fmla="*/ 0 w 10077"/>
              <a:gd name="connsiteY0" fmla="*/ 9944 h 10000"/>
              <a:gd name="connsiteX1" fmla="*/ 2701 w 10077"/>
              <a:gd name="connsiteY1" fmla="*/ 0 h 10000"/>
              <a:gd name="connsiteX2" fmla="*/ 10077 w 10077"/>
              <a:gd name="connsiteY2" fmla="*/ 2796 h 10000"/>
              <a:gd name="connsiteX3" fmla="*/ 6049 w 10077"/>
              <a:gd name="connsiteY3" fmla="*/ 10000 h 10000"/>
              <a:gd name="connsiteX4" fmla="*/ 0 w 10077"/>
              <a:gd name="connsiteY4" fmla="*/ 9944 h 10000"/>
              <a:gd name="connsiteX0" fmla="*/ 0 w 10046"/>
              <a:gd name="connsiteY0" fmla="*/ 9944 h 10000"/>
              <a:gd name="connsiteX1" fmla="*/ 2701 w 10046"/>
              <a:gd name="connsiteY1" fmla="*/ 0 h 10000"/>
              <a:gd name="connsiteX2" fmla="*/ 10046 w 10046"/>
              <a:gd name="connsiteY2" fmla="*/ 2799 h 10000"/>
              <a:gd name="connsiteX3" fmla="*/ 6049 w 10046"/>
              <a:gd name="connsiteY3" fmla="*/ 10000 h 10000"/>
              <a:gd name="connsiteX4" fmla="*/ 0 w 10046"/>
              <a:gd name="connsiteY4" fmla="*/ 9944 h 10000"/>
              <a:gd name="connsiteX0" fmla="*/ 0 w 10046"/>
              <a:gd name="connsiteY0" fmla="*/ 9855 h 9911"/>
              <a:gd name="connsiteX1" fmla="*/ 2675 w 10046"/>
              <a:gd name="connsiteY1" fmla="*/ 0 h 9911"/>
              <a:gd name="connsiteX2" fmla="*/ 10046 w 10046"/>
              <a:gd name="connsiteY2" fmla="*/ 2710 h 9911"/>
              <a:gd name="connsiteX3" fmla="*/ 6049 w 10046"/>
              <a:gd name="connsiteY3" fmla="*/ 9911 h 9911"/>
              <a:gd name="connsiteX4" fmla="*/ 0 w 10046"/>
              <a:gd name="connsiteY4" fmla="*/ 9855 h 9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 h="9911">
                <a:moveTo>
                  <a:pt x="0" y="9855"/>
                </a:moveTo>
                <a:lnTo>
                  <a:pt x="2675" y="0"/>
                </a:lnTo>
                <a:lnTo>
                  <a:pt x="10046" y="2710"/>
                </a:lnTo>
                <a:lnTo>
                  <a:pt x="6049" y="9911"/>
                </a:lnTo>
                <a:lnTo>
                  <a:pt x="0" y="9855"/>
                </a:lnTo>
                <a:close/>
              </a:path>
            </a:pathLst>
          </a:custGeom>
          <a:solidFill>
            <a:srgbClr val="F8B1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8540388" y="8454134"/>
            <a:ext cx="939278" cy="939278"/>
          </a:xfrm>
          <a:prstGeom prst="ellipse">
            <a:avLst/>
          </a:prstGeom>
          <a:solidFill>
            <a:srgbClr val="E12A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4545605" y="9415444"/>
            <a:ext cx="2119992" cy="2119992"/>
          </a:xfrm>
          <a:prstGeom prst="ellipse">
            <a:avLst/>
          </a:prstGeom>
          <a:solidFill>
            <a:srgbClr val="82BC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4332783" y="13270153"/>
            <a:ext cx="709307" cy="709307"/>
          </a:xfrm>
          <a:prstGeom prst="ellipse">
            <a:avLst/>
          </a:prstGeom>
          <a:solidFill>
            <a:srgbClr val="F66F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ata 22"/>
          <p:cNvSpPr/>
          <p:nvPr/>
        </p:nvSpPr>
        <p:spPr>
          <a:xfrm rot="2704409">
            <a:off x="23665390" y="7411393"/>
            <a:ext cx="552386" cy="22429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lowchart: Data 22"/>
          <p:cNvSpPr/>
          <p:nvPr/>
        </p:nvSpPr>
        <p:spPr>
          <a:xfrm rot="21053240" flipH="1">
            <a:off x="26950947" y="5838963"/>
            <a:ext cx="867047" cy="445103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rgbClr val="F76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lowchart: Data 22"/>
          <p:cNvSpPr/>
          <p:nvPr/>
        </p:nvSpPr>
        <p:spPr>
          <a:xfrm rot="16795182" flipH="1">
            <a:off x="22101455" y="9468941"/>
            <a:ext cx="1107026" cy="568297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rgbClr val="08B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lowchart: Data 22"/>
          <p:cNvSpPr/>
          <p:nvPr/>
        </p:nvSpPr>
        <p:spPr>
          <a:xfrm rot="14695974" flipH="1">
            <a:off x="24748912" y="13662597"/>
            <a:ext cx="761605" cy="319933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rgbClr val="83BB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7312519" y="16119150"/>
            <a:ext cx="1037034" cy="10370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0760122" y="14830350"/>
            <a:ext cx="775410" cy="775410"/>
          </a:xfrm>
          <a:prstGeom prst="ellipse">
            <a:avLst/>
          </a:prstGeom>
          <a:solidFill>
            <a:srgbClr val="08B5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 y="6875823"/>
            <a:ext cx="460374" cy="4003192"/>
          </a:xfrm>
          <a:prstGeom prst="rect">
            <a:avLst/>
          </a:prstGeom>
          <a:solidFill>
            <a:srgbClr val="F76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861731" y="17099280"/>
            <a:ext cx="2952615" cy="646331"/>
          </a:xfrm>
          <a:prstGeom prst="rect">
            <a:avLst/>
          </a:prstGeom>
          <a:noFill/>
        </p:spPr>
        <p:txBody>
          <a:bodyPr wrap="square" rtlCol="0">
            <a:spAutoFit/>
          </a:bodyPr>
          <a:lstStyle/>
          <a:p>
            <a:r>
              <a:rPr lang="en-US" sz="3600" dirty="0">
                <a:solidFill>
                  <a:schemeClr val="bg1">
                    <a:lumMod val="95000"/>
                  </a:schemeClr>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8 – 8 – 2021</a:t>
            </a:r>
          </a:p>
        </p:txBody>
      </p:sp>
      <p:sp>
        <p:nvSpPr>
          <p:cNvPr id="53" name="Oval 52"/>
          <p:cNvSpPr/>
          <p:nvPr/>
        </p:nvSpPr>
        <p:spPr>
          <a:xfrm>
            <a:off x="22621564" y="9208220"/>
            <a:ext cx="267644" cy="267644"/>
          </a:xfrm>
          <a:prstGeom prst="ellipse">
            <a:avLst/>
          </a:prstGeom>
          <a:solidFill>
            <a:srgbClr val="F8B11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H="1">
            <a:off x="25367281" y="806764"/>
            <a:ext cx="0" cy="1188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386" y="12872721"/>
            <a:ext cx="466761" cy="1214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4" name="Picture 30" descr="King Fahd University of Petroleum and Minerals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810435" y="496501"/>
            <a:ext cx="2187898" cy="2034746"/>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p:cNvGrpSpPr/>
          <p:nvPr/>
        </p:nvGrpSpPr>
        <p:grpSpPr>
          <a:xfrm>
            <a:off x="25578899" y="115880"/>
            <a:ext cx="2523580" cy="2780498"/>
            <a:chOff x="7751086" y="3408218"/>
            <a:chExt cx="4051532" cy="4464006"/>
          </a:xfrm>
        </p:grpSpPr>
        <p:pic>
          <p:nvPicPr>
            <p:cNvPr id="36" name="Picture 18" descr="Resources | Qiddiya"/>
            <p:cNvPicPr>
              <a:picLocks noChangeAspect="1" noChangeArrowheads="1"/>
            </p:cNvPicPr>
            <p:nvPr/>
          </p:nvPicPr>
          <p:blipFill rotWithShape="1">
            <a:blip r:embed="rId4" cstate="hqprint">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500"/>
                      </a14:imgEffect>
                      <a14:imgEffect>
                        <a14:saturation sat="0"/>
                      </a14:imgEffect>
                    </a14:imgLayer>
                  </a14:imgProps>
                </a:ext>
                <a:ext uri="{28A0092B-C50C-407E-A947-70E740481C1C}">
                  <a14:useLocalDpi xmlns:a14="http://schemas.microsoft.com/office/drawing/2010/main" val="0"/>
                </a:ext>
              </a:extLst>
            </a:blip>
            <a:srcRect t="50278"/>
            <a:stretch/>
          </p:blipFill>
          <p:spPr bwMode="auto">
            <a:xfrm>
              <a:off x="7751086" y="5652655"/>
              <a:ext cx="4023360" cy="221956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8" descr="Resources | Qiddiya"/>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b="46928"/>
            <a:stretch/>
          </p:blipFill>
          <p:spPr bwMode="auto">
            <a:xfrm>
              <a:off x="7779258" y="3408218"/>
              <a:ext cx="4023360" cy="23691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7748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AFFEBCEC-43AB-4E28-AF03-5C8FB98E5C73}"/>
              </a:ext>
            </a:extLst>
          </p:cNvPr>
          <p:cNvSpPr/>
          <p:nvPr/>
        </p:nvSpPr>
        <p:spPr>
          <a:xfrm>
            <a:off x="14588835" y="15811776"/>
            <a:ext cx="17923165" cy="1690671"/>
          </a:xfrm>
          <a:prstGeom prst="rect">
            <a:avLst/>
          </a:prstGeom>
          <a:gradFill>
            <a:gsLst>
              <a:gs pos="0">
                <a:srgbClr val="F9F9F9">
                  <a:alpha val="88000"/>
                </a:srgb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94310450-B219-401A-93E1-E9B672AC6BDE}"/>
              </a:ext>
            </a:extLst>
          </p:cNvPr>
          <p:cNvSpPr/>
          <p:nvPr/>
        </p:nvSpPr>
        <p:spPr>
          <a:xfrm>
            <a:off x="0" y="15811776"/>
            <a:ext cx="16829658" cy="1690671"/>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1639A1A-3820-4190-B82F-23AB3F0EAE78}"/>
              </a:ext>
            </a:extLst>
          </p:cNvPr>
          <p:cNvSpPr/>
          <p:nvPr/>
        </p:nvSpPr>
        <p:spPr>
          <a:xfrm>
            <a:off x="821539" y="16029053"/>
            <a:ext cx="28942477" cy="1323439"/>
          </a:xfrm>
          <a:prstGeom prst="rect">
            <a:avLst/>
          </a:prstGeom>
        </p:spPr>
        <p:txBody>
          <a:bodyPr wrap="square">
            <a:spAutoFit/>
          </a:bodyPr>
          <a:lstStyle/>
          <a:p>
            <a:pPr algn="just"/>
            <a:r>
              <a:rPr lang="en-US" sz="4000" dirty="0">
                <a:solidFill>
                  <a:schemeClr val="tx2"/>
                </a:solidFill>
                <a:latin typeface="DIN Next LT Arabic" panose="020B0503020203050203" pitchFamily="34" charset="-78"/>
                <a:ea typeface="+mj-ea"/>
                <a:cs typeface="DIN Next LT Arabic" panose="020B0503020203050203" pitchFamily="34" charset="-78"/>
              </a:rPr>
              <a:t>As apparent from the graphs above, we see that the maximum queue density reached 6 in the random simulation model, whereas it had reduced to approximately 3.5.</a:t>
            </a:r>
          </a:p>
        </p:txBody>
      </p:sp>
      <p:sp>
        <p:nvSpPr>
          <p:cNvPr id="3" name="Rectangle 2"/>
          <p:cNvSpPr/>
          <p:nvPr/>
        </p:nvSpPr>
        <p:spPr>
          <a:xfrm>
            <a:off x="28782818" y="0"/>
            <a:ext cx="3729182" cy="18288000"/>
          </a:xfrm>
          <a:custGeom>
            <a:avLst/>
            <a:gdLst>
              <a:gd name="connsiteX0" fmla="*/ 0 w 3729182"/>
              <a:gd name="connsiteY0" fmla="*/ 0 h 18288000"/>
              <a:gd name="connsiteX1" fmla="*/ 3729182 w 3729182"/>
              <a:gd name="connsiteY1" fmla="*/ 0 h 18288000"/>
              <a:gd name="connsiteX2" fmla="*/ 3729182 w 3729182"/>
              <a:gd name="connsiteY2" fmla="*/ 18288000 h 18288000"/>
              <a:gd name="connsiteX3" fmla="*/ 0 w 3729182"/>
              <a:gd name="connsiteY3" fmla="*/ 18288000 h 18288000"/>
              <a:gd name="connsiteX4" fmla="*/ 0 w 3729182"/>
              <a:gd name="connsiteY4" fmla="*/ 0 h 18288000"/>
              <a:gd name="connsiteX0" fmla="*/ 0 w 3729182"/>
              <a:gd name="connsiteY0" fmla="*/ 0 h 18288000"/>
              <a:gd name="connsiteX1" fmla="*/ 3729182 w 3729182"/>
              <a:gd name="connsiteY1" fmla="*/ 0 h 18288000"/>
              <a:gd name="connsiteX2" fmla="*/ 3729182 w 3729182"/>
              <a:gd name="connsiteY2" fmla="*/ 18288000 h 18288000"/>
              <a:gd name="connsiteX3" fmla="*/ 2119746 w 3729182"/>
              <a:gd name="connsiteY3" fmla="*/ 18288000 h 18288000"/>
              <a:gd name="connsiteX4" fmla="*/ 0 w 3729182"/>
              <a:gd name="connsiteY4" fmla="*/ 0 h 18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182" h="18288000">
                <a:moveTo>
                  <a:pt x="0" y="0"/>
                </a:moveTo>
                <a:lnTo>
                  <a:pt x="3729182" y="0"/>
                </a:lnTo>
                <a:lnTo>
                  <a:pt x="3729182" y="18288000"/>
                </a:lnTo>
                <a:lnTo>
                  <a:pt x="2119746" y="18288000"/>
                </a:lnTo>
                <a:lnTo>
                  <a:pt x="0" y="0"/>
                </a:lnTo>
                <a:close/>
              </a:path>
            </a:pathLst>
          </a:custGeom>
          <a:solidFill>
            <a:srgbClr val="F76E2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8" descr="Resources | Qiddiya"/>
          <p:cNvPicPr>
            <a:picLocks noChangeAspect="1" noChangeArrowheads="1"/>
          </p:cNvPicPr>
          <p:nvPr/>
        </p:nvPicPr>
        <p:blipFill>
          <a:blip r:embed="rId3" cstate="hqprint">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764017" y="738597"/>
            <a:ext cx="2060345" cy="2286000"/>
          </a:xfrm>
          <a:prstGeom prst="rect">
            <a:avLst/>
          </a:prstGeom>
          <a:noFill/>
          <a:extLst>
            <a:ext uri="{909E8E84-426E-40DD-AFC4-6F175D3DCCD1}">
              <a14:hiddenFill xmlns:a14="http://schemas.microsoft.com/office/drawing/2010/main">
                <a:solidFill>
                  <a:srgbClr val="FFFFFF"/>
                </a:solidFill>
              </a14:hiddenFill>
            </a:ext>
          </a:extLst>
        </p:spPr>
      </p:pic>
      <p:sp>
        <p:nvSpPr>
          <p:cNvPr id="26" name="Slide Number Placeholder 25"/>
          <p:cNvSpPr>
            <a:spLocks noGrp="1"/>
          </p:cNvSpPr>
          <p:nvPr>
            <p:ph type="sldNum" sz="quarter" idx="12"/>
          </p:nvPr>
        </p:nvSpPr>
        <p:spPr/>
        <p:txBody>
          <a:bodyPr/>
          <a:lstStyle/>
          <a:p>
            <a:fld id="{578A8217-A0AB-4292-8FC3-3E545CF90110}" type="slidenum">
              <a:rPr lang="en-US" smtClean="0"/>
              <a:t>10</a:t>
            </a:fld>
            <a:endParaRPr lang="en-US"/>
          </a:p>
        </p:txBody>
      </p:sp>
      <p:sp>
        <p:nvSpPr>
          <p:cNvPr id="7" name="Rectangle 6"/>
          <p:cNvSpPr/>
          <p:nvPr/>
        </p:nvSpPr>
        <p:spPr>
          <a:xfrm>
            <a:off x="0" y="2017798"/>
            <a:ext cx="457200" cy="1097280"/>
          </a:xfrm>
          <a:prstGeom prst="rect">
            <a:avLst/>
          </a:prstGeom>
          <a:solidFill>
            <a:srgbClr val="F88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203069" y="6676686"/>
            <a:ext cx="3465516" cy="6186309"/>
          </a:xfrm>
          <a:prstGeom prst="rect">
            <a:avLst/>
          </a:prstGeom>
        </p:spPr>
        <p:txBody>
          <a:bodyPr wrap="square">
            <a:spAutoFit/>
          </a:bodyPr>
          <a:lstStyle/>
          <a:p>
            <a:r>
              <a:rPr lang="pt-BR" sz="7200" dirty="0"/>
              <a:t>Legend:</a:t>
            </a:r>
          </a:p>
          <a:p>
            <a:r>
              <a:rPr lang="pt-BR" sz="3600" dirty="0">
                <a:solidFill>
                  <a:schemeClr val="tx2"/>
                </a:solidFill>
                <a:latin typeface="DIN Next LT Arabic" panose="020B0503020203050203" pitchFamily="34" charset="-78"/>
                <a:ea typeface="+mj-ea"/>
                <a:cs typeface="DIN Next LT Arabic" panose="020B0503020203050203" pitchFamily="34" charset="-78"/>
              </a:rPr>
              <a:t>b		 -&gt;	 A11 </a:t>
            </a:r>
          </a:p>
          <a:p>
            <a:r>
              <a:rPr lang="pt-BR" sz="3600" dirty="0">
                <a:solidFill>
                  <a:schemeClr val="tx2"/>
                </a:solidFill>
                <a:latin typeface="DIN Next LT Arabic" panose="020B0503020203050203" pitchFamily="34" charset="-78"/>
                <a:ea typeface="+mj-ea"/>
                <a:cs typeface="DIN Next LT Arabic" panose="020B0503020203050203" pitchFamily="34" charset="-78"/>
              </a:rPr>
              <a:t>g		 -&gt;	 A12 </a:t>
            </a:r>
          </a:p>
          <a:p>
            <a:r>
              <a:rPr lang="pt-BR" sz="3600" dirty="0">
                <a:solidFill>
                  <a:schemeClr val="tx2"/>
                </a:solidFill>
                <a:latin typeface="DIN Next LT Arabic" panose="020B0503020203050203" pitchFamily="34" charset="-78"/>
                <a:ea typeface="+mj-ea"/>
                <a:cs typeface="DIN Next LT Arabic" panose="020B0503020203050203" pitchFamily="34" charset="-78"/>
              </a:rPr>
              <a:t>r 		-&gt; 	 A13 </a:t>
            </a:r>
          </a:p>
          <a:p>
            <a:r>
              <a:rPr lang="pt-BR" sz="3600" dirty="0">
                <a:solidFill>
                  <a:schemeClr val="tx2"/>
                </a:solidFill>
                <a:latin typeface="DIN Next LT Arabic" panose="020B0503020203050203" pitchFamily="34" charset="-78"/>
                <a:ea typeface="+mj-ea"/>
                <a:cs typeface="DIN Next LT Arabic" panose="020B0503020203050203" pitchFamily="34" charset="-78"/>
              </a:rPr>
              <a:t>c 		-&gt; 	 A21 </a:t>
            </a:r>
          </a:p>
          <a:p>
            <a:r>
              <a:rPr lang="pt-BR" sz="3600" dirty="0">
                <a:solidFill>
                  <a:schemeClr val="tx2"/>
                </a:solidFill>
                <a:latin typeface="DIN Next LT Arabic" panose="020B0503020203050203" pitchFamily="34" charset="-78"/>
                <a:ea typeface="+mj-ea"/>
                <a:cs typeface="DIN Next LT Arabic" panose="020B0503020203050203" pitchFamily="34" charset="-78"/>
              </a:rPr>
              <a:t>m 	-&gt; 	 A22 </a:t>
            </a:r>
          </a:p>
          <a:p>
            <a:r>
              <a:rPr lang="pt-BR" sz="3600" dirty="0">
                <a:solidFill>
                  <a:schemeClr val="tx2"/>
                </a:solidFill>
                <a:latin typeface="DIN Next LT Arabic" panose="020B0503020203050203" pitchFamily="34" charset="-78"/>
                <a:ea typeface="+mj-ea"/>
                <a:cs typeface="DIN Next LT Arabic" panose="020B0503020203050203" pitchFamily="34" charset="-78"/>
              </a:rPr>
              <a:t>y 		-&gt; 	 A23 </a:t>
            </a:r>
          </a:p>
          <a:p>
            <a:r>
              <a:rPr lang="pt-BR" sz="3600" dirty="0">
                <a:solidFill>
                  <a:schemeClr val="tx2"/>
                </a:solidFill>
                <a:latin typeface="DIN Next LT Arabic" panose="020B0503020203050203" pitchFamily="34" charset="-78"/>
                <a:ea typeface="+mj-ea"/>
                <a:cs typeface="DIN Next LT Arabic" panose="020B0503020203050203" pitchFamily="34" charset="-78"/>
              </a:rPr>
              <a:t>lime -&gt;	 A31 </a:t>
            </a:r>
          </a:p>
          <a:p>
            <a:r>
              <a:rPr lang="pt-BR" sz="3600" dirty="0">
                <a:solidFill>
                  <a:schemeClr val="tx2"/>
                </a:solidFill>
                <a:latin typeface="DIN Next LT Arabic" panose="020B0503020203050203" pitchFamily="34" charset="-78"/>
                <a:ea typeface="+mj-ea"/>
                <a:cs typeface="DIN Next LT Arabic" panose="020B0503020203050203" pitchFamily="34" charset="-78"/>
              </a:rPr>
              <a:t>o 		-&gt;		 A32 </a:t>
            </a:r>
          </a:p>
          <a:p>
            <a:r>
              <a:rPr lang="pt-BR" sz="3600" dirty="0">
                <a:solidFill>
                  <a:schemeClr val="tx2"/>
                </a:solidFill>
                <a:latin typeface="DIN Next LT Arabic" panose="020B0503020203050203" pitchFamily="34" charset="-78"/>
                <a:ea typeface="+mj-ea"/>
                <a:cs typeface="DIN Next LT Arabic" panose="020B0503020203050203" pitchFamily="34" charset="-78"/>
              </a:rPr>
              <a:t>k 		-&gt;		 A33</a:t>
            </a:r>
            <a:endParaRPr lang="en-US" sz="3600" dirty="0">
              <a:solidFill>
                <a:schemeClr val="tx2"/>
              </a:solidFill>
              <a:latin typeface="DIN Next LT Arabic" panose="020B0503020203050203" pitchFamily="34" charset="-78"/>
              <a:ea typeface="+mj-ea"/>
              <a:cs typeface="DIN Next LT Arabic" panose="020B0503020203050203" pitchFamily="34" charset="-78"/>
            </a:endParaRPr>
          </a:p>
        </p:txBody>
      </p:sp>
      <p:sp>
        <p:nvSpPr>
          <p:cNvPr id="2" name="Rectangle 1"/>
          <p:cNvSpPr/>
          <p:nvPr/>
        </p:nvSpPr>
        <p:spPr>
          <a:xfrm>
            <a:off x="1139007" y="3184904"/>
            <a:ext cx="9681703" cy="1200329"/>
          </a:xfrm>
          <a:prstGeom prst="rect">
            <a:avLst/>
          </a:prstGeom>
        </p:spPr>
        <p:txBody>
          <a:bodyPr wrap="square">
            <a:spAutoFit/>
          </a:bodyPr>
          <a:lstStyle/>
          <a:p>
            <a:pPr algn="just"/>
            <a:r>
              <a:rPr lang="en-US" sz="3600" dirty="0">
                <a:solidFill>
                  <a:schemeClr val="tx2"/>
                </a:solidFill>
                <a:latin typeface="DIN Next LT Arabic" panose="020B0503020203050203" pitchFamily="34" charset="-78"/>
                <a:cs typeface="DIN Next LT Arabic" panose="020B0503020203050203" pitchFamily="34" charset="-78"/>
              </a:rPr>
              <a:t>To have a good dataset, we made (n=5) runs and train our initial ML model on these runs</a:t>
            </a:r>
          </a:p>
        </p:txBody>
      </p:sp>
      <p:pic>
        <p:nvPicPr>
          <p:cNvPr id="1026" name="Picture 2">
            <a:extLst>
              <a:ext uri="{FF2B5EF4-FFF2-40B4-BE49-F238E27FC236}">
                <a16:creationId xmlns:a16="http://schemas.microsoft.com/office/drawing/2014/main" id="{DE496E2B-0075-48C9-AE18-58D860E691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790" y="5850238"/>
            <a:ext cx="10726076" cy="7930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1EAA3B-B4F8-4885-A60F-95C039A5E986}"/>
              </a:ext>
            </a:extLst>
          </p:cNvPr>
          <p:cNvSpPr txBox="1"/>
          <p:nvPr/>
        </p:nvSpPr>
        <p:spPr>
          <a:xfrm>
            <a:off x="2165684" y="13780688"/>
            <a:ext cx="9398182" cy="1446550"/>
          </a:xfrm>
          <a:prstGeom prst="rect">
            <a:avLst/>
          </a:prstGeom>
          <a:noFill/>
        </p:spPr>
        <p:txBody>
          <a:bodyPr wrap="square" rtlCol="0">
            <a:spAutoFit/>
          </a:bodyPr>
          <a:lstStyle/>
          <a:p>
            <a:pPr algn="ctr"/>
            <a:r>
              <a:rPr lang="en-US" sz="4400" dirty="0"/>
              <a:t>Random Land and Attraction choice Queue Densities combined</a:t>
            </a:r>
          </a:p>
        </p:txBody>
      </p:sp>
      <p:sp>
        <p:nvSpPr>
          <p:cNvPr id="128" name="TextBox 127">
            <a:extLst>
              <a:ext uri="{FF2B5EF4-FFF2-40B4-BE49-F238E27FC236}">
                <a16:creationId xmlns:a16="http://schemas.microsoft.com/office/drawing/2014/main" id="{A2710937-F28B-47AF-940B-4AB551697A21}"/>
              </a:ext>
            </a:extLst>
          </p:cNvPr>
          <p:cNvSpPr txBox="1"/>
          <p:nvPr/>
        </p:nvSpPr>
        <p:spPr>
          <a:xfrm>
            <a:off x="13068948" y="13819948"/>
            <a:ext cx="9622610" cy="1446550"/>
          </a:xfrm>
          <a:prstGeom prst="rect">
            <a:avLst/>
          </a:prstGeom>
          <a:noFill/>
        </p:spPr>
        <p:txBody>
          <a:bodyPr wrap="square" rtlCol="0">
            <a:spAutoFit/>
          </a:bodyPr>
          <a:lstStyle/>
          <a:p>
            <a:pPr algn="ctr"/>
            <a:r>
              <a:rPr lang="en-US" sz="4400" dirty="0"/>
              <a:t>Utilizing ML for choosing Lands and Attractions</a:t>
            </a:r>
          </a:p>
        </p:txBody>
      </p:sp>
      <p:sp>
        <p:nvSpPr>
          <p:cNvPr id="127" name="Rectangle 126">
            <a:extLst>
              <a:ext uri="{FF2B5EF4-FFF2-40B4-BE49-F238E27FC236}">
                <a16:creationId xmlns:a16="http://schemas.microsoft.com/office/drawing/2014/main" id="{A5C228B7-5423-47DE-A397-94439BB1D716}"/>
              </a:ext>
            </a:extLst>
          </p:cNvPr>
          <p:cNvSpPr/>
          <p:nvPr/>
        </p:nvSpPr>
        <p:spPr>
          <a:xfrm>
            <a:off x="1054273" y="1812247"/>
            <a:ext cx="12976514" cy="1323439"/>
          </a:xfrm>
          <a:prstGeom prst="rect">
            <a:avLst/>
          </a:prstGeom>
        </p:spPr>
        <p:txBody>
          <a:bodyPr wrap="square">
            <a:spAutoFit/>
          </a:bodyPr>
          <a:lstStyle/>
          <a:p>
            <a:r>
              <a:rPr lang="en-US" sz="8000" b="1" dirty="0">
                <a:solidFill>
                  <a:schemeClr val="tx2"/>
                </a:solidFill>
                <a:latin typeface="DIN Next LT Arabic" panose="020B0503020203050203" pitchFamily="34" charset="-78"/>
                <a:ea typeface="+mj-ea"/>
                <a:cs typeface="DIN Next LT Arabic" panose="020B0503020203050203" pitchFamily="34" charset="-78"/>
              </a:rPr>
              <a:t>Performance Results</a:t>
            </a:r>
            <a:endParaRPr lang="en-US" sz="8000" dirty="0">
              <a:solidFill>
                <a:schemeClr val="tx2"/>
              </a:solidFill>
              <a:latin typeface="DIN Next LT Arabic" panose="020B0503020203050203" pitchFamily="34" charset="-78"/>
              <a:ea typeface="+mj-ea"/>
              <a:cs typeface="DIN Next LT Arabic" panose="020B0503020203050203" pitchFamily="34" charset="-78"/>
            </a:endParaRPr>
          </a:p>
        </p:txBody>
      </p:sp>
      <p:pic>
        <p:nvPicPr>
          <p:cNvPr id="2050" name="Picture 2">
            <a:extLst>
              <a:ext uri="{FF2B5EF4-FFF2-40B4-BE49-F238E27FC236}">
                <a16:creationId xmlns:a16="http://schemas.microsoft.com/office/drawing/2014/main" id="{C1597C7D-5CF0-45B8-80F6-1352EB5A56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14441" y="5969214"/>
            <a:ext cx="10674174" cy="768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72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B833D074-D787-4E12-99D2-402A2D3E1C56}"/>
              </a:ext>
            </a:extLst>
          </p:cNvPr>
          <p:cNvSpPr/>
          <p:nvPr/>
        </p:nvSpPr>
        <p:spPr>
          <a:xfrm>
            <a:off x="14588835" y="15811776"/>
            <a:ext cx="17923165" cy="1690671"/>
          </a:xfrm>
          <a:prstGeom prst="rect">
            <a:avLst/>
          </a:prstGeom>
          <a:gradFill>
            <a:gsLst>
              <a:gs pos="0">
                <a:srgbClr val="F9F9F9">
                  <a:alpha val="88000"/>
                </a:srgb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C6C41EB9-9FE0-4C2D-AD27-CEBBEFDCC520}"/>
              </a:ext>
            </a:extLst>
          </p:cNvPr>
          <p:cNvSpPr/>
          <p:nvPr/>
        </p:nvSpPr>
        <p:spPr>
          <a:xfrm>
            <a:off x="0" y="15811776"/>
            <a:ext cx="16829658" cy="1690671"/>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8782818" y="0"/>
            <a:ext cx="3729182" cy="18288000"/>
          </a:xfrm>
          <a:custGeom>
            <a:avLst/>
            <a:gdLst>
              <a:gd name="connsiteX0" fmla="*/ 0 w 3729182"/>
              <a:gd name="connsiteY0" fmla="*/ 0 h 18288000"/>
              <a:gd name="connsiteX1" fmla="*/ 3729182 w 3729182"/>
              <a:gd name="connsiteY1" fmla="*/ 0 h 18288000"/>
              <a:gd name="connsiteX2" fmla="*/ 3729182 w 3729182"/>
              <a:gd name="connsiteY2" fmla="*/ 18288000 h 18288000"/>
              <a:gd name="connsiteX3" fmla="*/ 0 w 3729182"/>
              <a:gd name="connsiteY3" fmla="*/ 18288000 h 18288000"/>
              <a:gd name="connsiteX4" fmla="*/ 0 w 3729182"/>
              <a:gd name="connsiteY4" fmla="*/ 0 h 18288000"/>
              <a:gd name="connsiteX0" fmla="*/ 0 w 3729182"/>
              <a:gd name="connsiteY0" fmla="*/ 0 h 18288000"/>
              <a:gd name="connsiteX1" fmla="*/ 3729182 w 3729182"/>
              <a:gd name="connsiteY1" fmla="*/ 0 h 18288000"/>
              <a:gd name="connsiteX2" fmla="*/ 3729182 w 3729182"/>
              <a:gd name="connsiteY2" fmla="*/ 18288000 h 18288000"/>
              <a:gd name="connsiteX3" fmla="*/ 2119746 w 3729182"/>
              <a:gd name="connsiteY3" fmla="*/ 18288000 h 18288000"/>
              <a:gd name="connsiteX4" fmla="*/ 0 w 3729182"/>
              <a:gd name="connsiteY4" fmla="*/ 0 h 18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182" h="18288000">
                <a:moveTo>
                  <a:pt x="0" y="0"/>
                </a:moveTo>
                <a:lnTo>
                  <a:pt x="3729182" y="0"/>
                </a:lnTo>
                <a:lnTo>
                  <a:pt x="3729182" y="18288000"/>
                </a:lnTo>
                <a:lnTo>
                  <a:pt x="2119746" y="18288000"/>
                </a:lnTo>
                <a:lnTo>
                  <a:pt x="0" y="0"/>
                </a:lnTo>
                <a:close/>
              </a:path>
            </a:pathLst>
          </a:custGeom>
          <a:solidFill>
            <a:srgbClr val="F76E2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8" descr="Resources | Qiddiya"/>
          <p:cNvPicPr>
            <a:picLocks noChangeAspect="1" noChangeArrowheads="1"/>
          </p:cNvPicPr>
          <p:nvPr/>
        </p:nvPicPr>
        <p:blipFill>
          <a:blip r:embed="rId2" cstate="hqprint">
            <a:lum bright="70000" contrast="-70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764017" y="738597"/>
            <a:ext cx="2060345" cy="2286000"/>
          </a:xfrm>
          <a:prstGeom prst="rect">
            <a:avLst/>
          </a:prstGeom>
          <a:noFill/>
          <a:extLst>
            <a:ext uri="{909E8E84-426E-40DD-AFC4-6F175D3DCCD1}">
              <a14:hiddenFill xmlns:a14="http://schemas.microsoft.com/office/drawing/2010/main">
                <a:solidFill>
                  <a:srgbClr val="FFFFFF"/>
                </a:solidFill>
              </a14:hiddenFill>
            </a:ext>
          </a:extLst>
        </p:spPr>
      </p:pic>
      <p:sp>
        <p:nvSpPr>
          <p:cNvPr id="26" name="Slide Number Placeholder 25"/>
          <p:cNvSpPr>
            <a:spLocks noGrp="1"/>
          </p:cNvSpPr>
          <p:nvPr>
            <p:ph type="sldNum" sz="quarter" idx="12"/>
          </p:nvPr>
        </p:nvSpPr>
        <p:spPr/>
        <p:txBody>
          <a:bodyPr/>
          <a:lstStyle/>
          <a:p>
            <a:fld id="{578A8217-A0AB-4292-8FC3-3E545CF90110}" type="slidenum">
              <a:rPr lang="en-US" smtClean="0"/>
              <a:t>11</a:t>
            </a:fld>
            <a:endParaRPr lang="en-US"/>
          </a:p>
        </p:txBody>
      </p:sp>
      <p:sp>
        <p:nvSpPr>
          <p:cNvPr id="7" name="Rectangle 6"/>
          <p:cNvSpPr/>
          <p:nvPr/>
        </p:nvSpPr>
        <p:spPr>
          <a:xfrm>
            <a:off x="0" y="2017798"/>
            <a:ext cx="457200" cy="1097280"/>
          </a:xfrm>
          <a:prstGeom prst="rect">
            <a:avLst/>
          </a:prstGeom>
          <a:solidFill>
            <a:srgbClr val="F88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54273" y="1812247"/>
            <a:ext cx="14467978" cy="1323439"/>
          </a:xfrm>
          <a:prstGeom prst="rect">
            <a:avLst/>
          </a:prstGeom>
        </p:spPr>
        <p:txBody>
          <a:bodyPr wrap="square">
            <a:spAutoFit/>
          </a:bodyPr>
          <a:lstStyle/>
          <a:p>
            <a:r>
              <a:rPr lang="en-US" sz="8000" b="1" dirty="0">
                <a:solidFill>
                  <a:schemeClr val="tx2"/>
                </a:solidFill>
                <a:latin typeface="DIN Next LT Arabic" panose="020B0503020203050203" pitchFamily="34" charset="-78"/>
                <a:ea typeface="+mj-ea"/>
                <a:cs typeface="DIN Next LT Arabic" panose="020B0503020203050203" pitchFamily="34" charset="-78"/>
              </a:rPr>
              <a:t>Performance Results</a:t>
            </a:r>
            <a:endParaRPr lang="en-US" sz="8000" dirty="0">
              <a:solidFill>
                <a:schemeClr val="tx2"/>
              </a:solidFill>
              <a:latin typeface="DIN Next LT Arabic" panose="020B0503020203050203" pitchFamily="34" charset="-78"/>
              <a:ea typeface="+mj-ea"/>
              <a:cs typeface="DIN Next LT Arabic" panose="020B0503020203050203" pitchFamily="34" charset="-78"/>
            </a:endParaRPr>
          </a:p>
        </p:txBody>
      </p:sp>
      <p:sp>
        <p:nvSpPr>
          <p:cNvPr id="18" name="Rectangle 17"/>
          <p:cNvSpPr/>
          <p:nvPr/>
        </p:nvSpPr>
        <p:spPr>
          <a:xfrm>
            <a:off x="821539" y="16029053"/>
            <a:ext cx="28942477" cy="1323439"/>
          </a:xfrm>
          <a:prstGeom prst="rect">
            <a:avLst/>
          </a:prstGeom>
        </p:spPr>
        <p:txBody>
          <a:bodyPr wrap="square">
            <a:spAutoFit/>
          </a:bodyPr>
          <a:lstStyle/>
          <a:p>
            <a:pPr algn="just"/>
            <a:r>
              <a:rPr lang="en-US" sz="4000" dirty="0">
                <a:solidFill>
                  <a:schemeClr val="tx2"/>
                </a:solidFill>
                <a:latin typeface="DIN Next LT Arabic" panose="020B0503020203050203" pitchFamily="34" charset="-78"/>
                <a:ea typeface="+mj-ea"/>
                <a:cs typeface="DIN Next LT Arabic" panose="020B0503020203050203" pitchFamily="34" charset="-78"/>
              </a:rPr>
              <a:t>As apparent from the graphs above, we see that the average queue density is 1.9 in the random simulation model, compared to an average of 1.5 in the neural network choice model.</a:t>
            </a:r>
          </a:p>
        </p:txBody>
      </p:sp>
      <p:sp>
        <p:nvSpPr>
          <p:cNvPr id="129" name="TextBox 128">
            <a:extLst>
              <a:ext uri="{FF2B5EF4-FFF2-40B4-BE49-F238E27FC236}">
                <a16:creationId xmlns:a16="http://schemas.microsoft.com/office/drawing/2014/main" id="{DC4C747B-B6CB-4BC1-99DC-7188E2B4C721}"/>
              </a:ext>
            </a:extLst>
          </p:cNvPr>
          <p:cNvSpPr txBox="1"/>
          <p:nvPr/>
        </p:nvSpPr>
        <p:spPr>
          <a:xfrm>
            <a:off x="965802" y="5489568"/>
            <a:ext cx="10920850" cy="2277547"/>
          </a:xfrm>
          <a:prstGeom prst="rect">
            <a:avLst/>
          </a:prstGeom>
          <a:noFill/>
        </p:spPr>
        <p:txBody>
          <a:bodyPr wrap="square" rtlCol="0">
            <a:spAutoFit/>
          </a:bodyPr>
          <a:lstStyle/>
          <a:p>
            <a:pPr algn="ctr"/>
            <a:r>
              <a:rPr lang="en-US" sz="4400" dirty="0"/>
              <a:t>Average arrivals generated in one simulation run for the random choice model is </a:t>
            </a:r>
          </a:p>
          <a:p>
            <a:pPr algn="ctr"/>
            <a:r>
              <a:rPr lang="en-US" sz="5400" b="1" dirty="0"/>
              <a:t>4,250 Arrivals</a:t>
            </a:r>
          </a:p>
        </p:txBody>
      </p:sp>
      <p:sp>
        <p:nvSpPr>
          <p:cNvPr id="130" name="TextBox 129">
            <a:extLst>
              <a:ext uri="{FF2B5EF4-FFF2-40B4-BE49-F238E27FC236}">
                <a16:creationId xmlns:a16="http://schemas.microsoft.com/office/drawing/2014/main" id="{9D8879AA-8ABF-4ABA-9177-D6F519261026}"/>
              </a:ext>
            </a:extLst>
          </p:cNvPr>
          <p:cNvSpPr txBox="1"/>
          <p:nvPr/>
        </p:nvSpPr>
        <p:spPr>
          <a:xfrm>
            <a:off x="15842809" y="5357478"/>
            <a:ext cx="8159153" cy="2277547"/>
          </a:xfrm>
          <a:prstGeom prst="rect">
            <a:avLst/>
          </a:prstGeom>
          <a:noFill/>
        </p:spPr>
        <p:txBody>
          <a:bodyPr wrap="square" rtlCol="0">
            <a:spAutoFit/>
          </a:bodyPr>
          <a:lstStyle/>
          <a:p>
            <a:pPr algn="ctr"/>
            <a:r>
              <a:rPr lang="en-US" sz="4400" dirty="0"/>
              <a:t>Average total data fed to the Machine learning model is </a:t>
            </a:r>
          </a:p>
          <a:p>
            <a:pPr algn="ctr"/>
            <a:r>
              <a:rPr lang="en-US" sz="5400" b="1" dirty="0"/>
              <a:t>22,000 Arrivals</a:t>
            </a:r>
            <a:endParaRPr lang="en-US" sz="4400" b="1" dirty="0"/>
          </a:p>
        </p:txBody>
      </p:sp>
      <p:pic>
        <p:nvPicPr>
          <p:cNvPr id="1031" name="Picture 7">
            <a:extLst>
              <a:ext uri="{FF2B5EF4-FFF2-40B4-BE49-F238E27FC236}">
                <a16:creationId xmlns:a16="http://schemas.microsoft.com/office/drawing/2014/main" id="{53D9C1BB-AAEF-4241-BC8D-DFF3617D3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348" y="7767115"/>
            <a:ext cx="9594700" cy="66682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097B63-33DD-408A-AB66-806A08CEDBE0}"/>
              </a:ext>
            </a:extLst>
          </p:cNvPr>
          <p:cNvSpPr txBox="1"/>
          <p:nvPr/>
        </p:nvSpPr>
        <p:spPr>
          <a:xfrm>
            <a:off x="2189746" y="14435327"/>
            <a:ext cx="9122301" cy="523220"/>
          </a:xfrm>
          <a:prstGeom prst="rect">
            <a:avLst/>
          </a:prstGeom>
          <a:noFill/>
        </p:spPr>
        <p:txBody>
          <a:bodyPr wrap="square" rtlCol="0">
            <a:spAutoFit/>
          </a:bodyPr>
          <a:lstStyle/>
          <a:p>
            <a:pPr algn="ctr"/>
            <a:r>
              <a:rPr lang="en-US" sz="2800" dirty="0"/>
              <a:t>Maximum Queue Density for each Attraction, random model</a:t>
            </a:r>
          </a:p>
        </p:txBody>
      </p:sp>
      <p:sp>
        <p:nvSpPr>
          <p:cNvPr id="127" name="TextBox 126">
            <a:extLst>
              <a:ext uri="{FF2B5EF4-FFF2-40B4-BE49-F238E27FC236}">
                <a16:creationId xmlns:a16="http://schemas.microsoft.com/office/drawing/2014/main" id="{22F53010-8ED5-4485-8DA3-81843E56F9A5}"/>
              </a:ext>
            </a:extLst>
          </p:cNvPr>
          <p:cNvSpPr txBox="1"/>
          <p:nvPr/>
        </p:nvSpPr>
        <p:spPr>
          <a:xfrm>
            <a:off x="15530244" y="14587727"/>
            <a:ext cx="9122301" cy="523220"/>
          </a:xfrm>
          <a:prstGeom prst="rect">
            <a:avLst/>
          </a:prstGeom>
          <a:noFill/>
        </p:spPr>
        <p:txBody>
          <a:bodyPr wrap="square" rtlCol="0">
            <a:spAutoFit/>
          </a:bodyPr>
          <a:lstStyle/>
          <a:p>
            <a:pPr algn="ctr"/>
            <a:r>
              <a:rPr lang="en-US" sz="2800" dirty="0"/>
              <a:t>Maximum Queue Density for each Attraction, NN model</a:t>
            </a:r>
          </a:p>
        </p:txBody>
      </p:sp>
      <p:cxnSp>
        <p:nvCxnSpPr>
          <p:cNvPr id="128" name="Straight Connector 127">
            <a:extLst>
              <a:ext uri="{FF2B5EF4-FFF2-40B4-BE49-F238E27FC236}">
                <a16:creationId xmlns:a16="http://schemas.microsoft.com/office/drawing/2014/main" id="{871CB16A-B67D-4AE5-A262-01594EF06173}"/>
              </a:ext>
            </a:extLst>
          </p:cNvPr>
          <p:cNvCxnSpPr>
            <a:cxnSpLocks/>
          </p:cNvCxnSpPr>
          <p:nvPr/>
        </p:nvCxnSpPr>
        <p:spPr>
          <a:xfrm>
            <a:off x="2180866" y="12314205"/>
            <a:ext cx="9131181" cy="0"/>
          </a:xfrm>
          <a:prstGeom prst="line">
            <a:avLst/>
          </a:prstGeom>
        </p:spPr>
        <p:style>
          <a:lnRef idx="2">
            <a:schemeClr val="accent2"/>
          </a:lnRef>
          <a:fillRef idx="0">
            <a:schemeClr val="accent2"/>
          </a:fillRef>
          <a:effectRef idx="1">
            <a:schemeClr val="accent2"/>
          </a:effectRef>
          <a:fontRef idx="minor">
            <a:schemeClr val="tx1"/>
          </a:fontRef>
        </p:style>
      </p:cxnSp>
      <p:pic>
        <p:nvPicPr>
          <p:cNvPr id="1028" name="Picture 4">
            <a:extLst>
              <a:ext uri="{FF2B5EF4-FFF2-40B4-BE49-F238E27FC236}">
                <a16:creationId xmlns:a16="http://schemas.microsoft.com/office/drawing/2014/main" id="{7B447CF5-85CC-4FF4-8BA0-D0835F894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37384" y="7682081"/>
            <a:ext cx="9968645" cy="682934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77223295-D7F6-40B3-BC85-4801E9FE7D8D}"/>
              </a:ext>
            </a:extLst>
          </p:cNvPr>
          <p:cNvCxnSpPr>
            <a:cxnSpLocks/>
          </p:cNvCxnSpPr>
          <p:nvPr/>
        </p:nvCxnSpPr>
        <p:spPr>
          <a:xfrm>
            <a:off x="16086343" y="12498690"/>
            <a:ext cx="9213855" cy="0"/>
          </a:xfrm>
          <a:prstGeom prst="line">
            <a:avLst/>
          </a:prstGeom>
        </p:spPr>
        <p:style>
          <a:lnRef idx="2">
            <a:schemeClr val="accent2"/>
          </a:lnRef>
          <a:fillRef idx="0">
            <a:schemeClr val="accent2"/>
          </a:fillRef>
          <a:effectRef idx="1">
            <a:schemeClr val="accent2"/>
          </a:effectRef>
          <a:fontRef idx="minor">
            <a:schemeClr val="tx1"/>
          </a:fontRef>
        </p:style>
      </p:cxnSp>
      <p:sp>
        <p:nvSpPr>
          <p:cNvPr id="132" name="TextBox 131">
            <a:extLst>
              <a:ext uri="{FF2B5EF4-FFF2-40B4-BE49-F238E27FC236}">
                <a16:creationId xmlns:a16="http://schemas.microsoft.com/office/drawing/2014/main" id="{987EEE5A-6CCD-4F71-8688-5A95138A1961}"/>
              </a:ext>
            </a:extLst>
          </p:cNvPr>
          <p:cNvSpPr txBox="1"/>
          <p:nvPr/>
        </p:nvSpPr>
        <p:spPr>
          <a:xfrm>
            <a:off x="25800944" y="12144747"/>
            <a:ext cx="2750610" cy="707886"/>
          </a:xfrm>
          <a:prstGeom prst="rect">
            <a:avLst/>
          </a:prstGeom>
          <a:noFill/>
        </p:spPr>
        <p:txBody>
          <a:bodyPr wrap="square" rtlCol="0">
            <a:spAutoFit/>
          </a:bodyPr>
          <a:lstStyle/>
          <a:p>
            <a:r>
              <a:rPr lang="en-US" sz="4000" dirty="0"/>
              <a:t>Avg = 1.5</a:t>
            </a:r>
          </a:p>
        </p:txBody>
      </p:sp>
      <p:sp>
        <p:nvSpPr>
          <p:cNvPr id="137" name="TextBox 136">
            <a:extLst>
              <a:ext uri="{FF2B5EF4-FFF2-40B4-BE49-F238E27FC236}">
                <a16:creationId xmlns:a16="http://schemas.microsoft.com/office/drawing/2014/main" id="{83EAE346-4615-44F4-A830-1286FB61AED3}"/>
              </a:ext>
            </a:extLst>
          </p:cNvPr>
          <p:cNvSpPr txBox="1"/>
          <p:nvPr/>
        </p:nvSpPr>
        <p:spPr>
          <a:xfrm>
            <a:off x="11636384" y="11960262"/>
            <a:ext cx="2750610" cy="707886"/>
          </a:xfrm>
          <a:prstGeom prst="rect">
            <a:avLst/>
          </a:prstGeom>
          <a:noFill/>
        </p:spPr>
        <p:txBody>
          <a:bodyPr wrap="square" rtlCol="0">
            <a:spAutoFit/>
          </a:bodyPr>
          <a:lstStyle/>
          <a:p>
            <a:r>
              <a:rPr lang="en-US" sz="4000" dirty="0"/>
              <a:t>Avg = 1.9</a:t>
            </a:r>
          </a:p>
        </p:txBody>
      </p:sp>
      <p:sp>
        <p:nvSpPr>
          <p:cNvPr id="20" name="Rectangle 19">
            <a:extLst>
              <a:ext uri="{FF2B5EF4-FFF2-40B4-BE49-F238E27FC236}">
                <a16:creationId xmlns:a16="http://schemas.microsoft.com/office/drawing/2014/main" id="{28835D3C-4121-4E0D-9A8B-DF5912077583}"/>
              </a:ext>
            </a:extLst>
          </p:cNvPr>
          <p:cNvSpPr/>
          <p:nvPr/>
        </p:nvSpPr>
        <p:spPr>
          <a:xfrm>
            <a:off x="1139007" y="3184904"/>
            <a:ext cx="9681703" cy="1200329"/>
          </a:xfrm>
          <a:prstGeom prst="rect">
            <a:avLst/>
          </a:prstGeom>
        </p:spPr>
        <p:txBody>
          <a:bodyPr wrap="square">
            <a:spAutoFit/>
          </a:bodyPr>
          <a:lstStyle/>
          <a:p>
            <a:pPr algn="just"/>
            <a:r>
              <a:rPr lang="en-US" sz="3600" dirty="0">
                <a:solidFill>
                  <a:schemeClr val="tx2"/>
                </a:solidFill>
                <a:latin typeface="DIN Next LT Arabic" panose="020B0503020203050203" pitchFamily="34" charset="-78"/>
                <a:cs typeface="DIN Next LT Arabic" panose="020B0503020203050203" pitchFamily="34" charset="-78"/>
              </a:rPr>
              <a:t>To have a good dataset, we made (n=5) runs and train our initial ML model on these runs</a:t>
            </a:r>
          </a:p>
        </p:txBody>
      </p:sp>
    </p:spTree>
    <p:extLst>
      <p:ext uri="{BB962C8B-B14F-4D97-AF65-F5344CB8AC3E}">
        <p14:creationId xmlns:p14="http://schemas.microsoft.com/office/powerpoint/2010/main" val="2721857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4588835" y="4050080"/>
            <a:ext cx="17923165" cy="6035214"/>
          </a:xfrm>
          <a:prstGeom prst="rect">
            <a:avLst/>
          </a:prstGeom>
          <a:gradFill>
            <a:gsLst>
              <a:gs pos="0">
                <a:srgbClr val="F9F9F9">
                  <a:alpha val="88000"/>
                </a:srgb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4050080"/>
            <a:ext cx="16829658" cy="603521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21539" y="4391149"/>
            <a:ext cx="27961279" cy="5509200"/>
          </a:xfrm>
          <a:prstGeom prst="rect">
            <a:avLst/>
          </a:prstGeom>
        </p:spPr>
        <p:txBody>
          <a:bodyPr wrap="square">
            <a:spAutoFit/>
          </a:bodyPr>
          <a:lstStyle/>
          <a:p>
            <a:pPr marL="571500" indent="-571500" algn="just">
              <a:buFont typeface="Arial" panose="020B0604020202020204" pitchFamily="34" charset="0"/>
              <a:buChar char="•"/>
            </a:pPr>
            <a:r>
              <a:rPr lang="en-US" sz="4400" dirty="0">
                <a:solidFill>
                  <a:schemeClr val="tx2"/>
                </a:solidFill>
                <a:latin typeface="DIN Next LT Arabic" panose="020B0503020203050203" pitchFamily="34" charset="-78"/>
                <a:ea typeface="+mj-ea"/>
                <a:cs typeface="DIN Next LT Arabic" panose="020B0503020203050203" pitchFamily="34" charset="-78"/>
              </a:rPr>
              <a:t>The simulation run gives a brief understanding of how visitors behave inside an amusement park</a:t>
            </a:r>
          </a:p>
          <a:p>
            <a:pPr marL="571500" indent="-571500" algn="just">
              <a:buFont typeface="Arial" panose="020B0604020202020204" pitchFamily="34" charset="0"/>
              <a:buChar char="•"/>
            </a:pPr>
            <a:endParaRPr lang="en-US" sz="4400" dirty="0">
              <a:solidFill>
                <a:schemeClr val="tx2"/>
              </a:solidFill>
              <a:latin typeface="DIN Next LT Arabic" panose="020B0503020203050203" pitchFamily="34" charset="-78"/>
              <a:ea typeface="+mj-ea"/>
              <a:cs typeface="DIN Next LT Arabic" panose="020B0503020203050203" pitchFamily="34" charset="-78"/>
            </a:endParaRPr>
          </a:p>
          <a:p>
            <a:pPr marL="571500" indent="-571500" algn="just">
              <a:buFont typeface="Arial" panose="020B0604020202020204" pitchFamily="34" charset="0"/>
              <a:buChar char="•"/>
            </a:pPr>
            <a:r>
              <a:rPr lang="en-US" sz="4400" dirty="0">
                <a:solidFill>
                  <a:schemeClr val="tx2"/>
                </a:solidFill>
                <a:latin typeface="DIN Next LT Arabic" panose="020B0503020203050203" pitchFamily="34" charset="-78"/>
                <a:ea typeface="+mj-ea"/>
                <a:cs typeface="DIN Next LT Arabic" panose="020B0503020203050203" pitchFamily="34" charset="-78"/>
              </a:rPr>
              <a:t>The simulation runs have shown interesting results, namely the queue piling on attraction 33</a:t>
            </a:r>
          </a:p>
          <a:p>
            <a:pPr marL="571500" indent="-571500" algn="just">
              <a:buFont typeface="Arial" panose="020B0604020202020204" pitchFamily="34" charset="0"/>
              <a:buChar char="•"/>
            </a:pPr>
            <a:endParaRPr lang="en-US" sz="4400" dirty="0">
              <a:solidFill>
                <a:schemeClr val="tx2"/>
              </a:solidFill>
              <a:latin typeface="DIN Next LT Arabic" panose="020B0503020203050203" pitchFamily="34" charset="-78"/>
              <a:ea typeface="+mj-ea"/>
              <a:cs typeface="DIN Next LT Arabic" panose="020B0503020203050203" pitchFamily="34" charset="-78"/>
            </a:endParaRPr>
          </a:p>
          <a:p>
            <a:pPr marL="571500" indent="-571500" algn="just">
              <a:buFont typeface="Arial" panose="020B0604020202020204" pitchFamily="34" charset="0"/>
              <a:buChar char="•"/>
            </a:pPr>
            <a:r>
              <a:rPr lang="en-US" sz="4400" dirty="0">
                <a:solidFill>
                  <a:schemeClr val="tx2"/>
                </a:solidFill>
                <a:latin typeface="DIN Next LT Arabic" panose="020B0503020203050203" pitchFamily="34" charset="-78"/>
                <a:ea typeface="+mj-ea"/>
                <a:cs typeface="DIN Next LT Arabic" panose="020B0503020203050203" pitchFamily="34" charset="-78"/>
              </a:rPr>
              <a:t>Utilizing the predictor models to determine the lands and attractions has uniformly distributed visitors around the amusement park</a:t>
            </a:r>
          </a:p>
          <a:p>
            <a:pPr marL="571500" indent="-571500" algn="just">
              <a:buFont typeface="Arial" panose="020B0604020202020204" pitchFamily="34" charset="0"/>
              <a:buChar char="•"/>
            </a:pPr>
            <a:endParaRPr lang="en-US" sz="4400" dirty="0">
              <a:solidFill>
                <a:schemeClr val="tx2"/>
              </a:solidFill>
              <a:latin typeface="DIN Next LT Arabic" panose="020B0503020203050203" pitchFamily="34" charset="-78"/>
              <a:ea typeface="+mj-ea"/>
              <a:cs typeface="DIN Next LT Arabic" panose="020B0503020203050203" pitchFamily="34" charset="-78"/>
            </a:endParaRPr>
          </a:p>
          <a:p>
            <a:pPr marL="571500" indent="-571500" algn="just">
              <a:buFont typeface="Arial" panose="020B0604020202020204" pitchFamily="34" charset="0"/>
              <a:buChar char="•"/>
            </a:pPr>
            <a:r>
              <a:rPr lang="en-US" sz="4400" dirty="0">
                <a:solidFill>
                  <a:schemeClr val="tx2"/>
                </a:solidFill>
                <a:latin typeface="DIN Next LT Arabic" panose="020B0503020203050203" pitchFamily="34" charset="-78"/>
                <a:ea typeface="+mj-ea"/>
                <a:cs typeface="DIN Next LT Arabic" panose="020B0503020203050203" pitchFamily="34" charset="-78"/>
              </a:rPr>
              <a:t>Utilizing the predictor models has reduced the queue density inside the theme park attractions</a:t>
            </a:r>
          </a:p>
        </p:txBody>
      </p:sp>
      <p:sp>
        <p:nvSpPr>
          <p:cNvPr id="3" name="Rectangle 2"/>
          <p:cNvSpPr/>
          <p:nvPr/>
        </p:nvSpPr>
        <p:spPr>
          <a:xfrm>
            <a:off x="28782818" y="0"/>
            <a:ext cx="3729182" cy="18288000"/>
          </a:xfrm>
          <a:custGeom>
            <a:avLst/>
            <a:gdLst>
              <a:gd name="connsiteX0" fmla="*/ 0 w 3729182"/>
              <a:gd name="connsiteY0" fmla="*/ 0 h 18288000"/>
              <a:gd name="connsiteX1" fmla="*/ 3729182 w 3729182"/>
              <a:gd name="connsiteY1" fmla="*/ 0 h 18288000"/>
              <a:gd name="connsiteX2" fmla="*/ 3729182 w 3729182"/>
              <a:gd name="connsiteY2" fmla="*/ 18288000 h 18288000"/>
              <a:gd name="connsiteX3" fmla="*/ 0 w 3729182"/>
              <a:gd name="connsiteY3" fmla="*/ 18288000 h 18288000"/>
              <a:gd name="connsiteX4" fmla="*/ 0 w 3729182"/>
              <a:gd name="connsiteY4" fmla="*/ 0 h 18288000"/>
              <a:gd name="connsiteX0" fmla="*/ 0 w 3729182"/>
              <a:gd name="connsiteY0" fmla="*/ 0 h 18288000"/>
              <a:gd name="connsiteX1" fmla="*/ 3729182 w 3729182"/>
              <a:gd name="connsiteY1" fmla="*/ 0 h 18288000"/>
              <a:gd name="connsiteX2" fmla="*/ 3729182 w 3729182"/>
              <a:gd name="connsiteY2" fmla="*/ 18288000 h 18288000"/>
              <a:gd name="connsiteX3" fmla="*/ 2119746 w 3729182"/>
              <a:gd name="connsiteY3" fmla="*/ 18288000 h 18288000"/>
              <a:gd name="connsiteX4" fmla="*/ 0 w 3729182"/>
              <a:gd name="connsiteY4" fmla="*/ 0 h 18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182" h="18288000">
                <a:moveTo>
                  <a:pt x="0" y="0"/>
                </a:moveTo>
                <a:lnTo>
                  <a:pt x="3729182" y="0"/>
                </a:lnTo>
                <a:lnTo>
                  <a:pt x="3729182" y="18288000"/>
                </a:lnTo>
                <a:lnTo>
                  <a:pt x="2119746" y="18288000"/>
                </a:lnTo>
                <a:lnTo>
                  <a:pt x="0" y="0"/>
                </a:ln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8" descr="Resources | Qiddiya"/>
          <p:cNvPicPr>
            <a:picLocks noChangeAspect="1" noChangeArrowheads="1"/>
          </p:cNvPicPr>
          <p:nvPr/>
        </p:nvPicPr>
        <p:blipFill>
          <a:blip r:embed="rId2" cstate="hqprint">
            <a:lum bright="70000" contrast="-70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764017" y="738597"/>
            <a:ext cx="2060345" cy="2286000"/>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22"/>
          <p:cNvSpPr>
            <a:spLocks noGrp="1"/>
          </p:cNvSpPr>
          <p:nvPr>
            <p:ph type="sldNum" sz="quarter" idx="12"/>
          </p:nvPr>
        </p:nvSpPr>
        <p:spPr/>
        <p:txBody>
          <a:bodyPr/>
          <a:lstStyle/>
          <a:p>
            <a:fld id="{578A8217-A0AB-4292-8FC3-3E545CF90110}" type="slidenum">
              <a:rPr lang="en-US" smtClean="0"/>
              <a:t>12</a:t>
            </a:fld>
            <a:endParaRPr lang="en-US"/>
          </a:p>
        </p:txBody>
      </p:sp>
      <p:sp>
        <p:nvSpPr>
          <p:cNvPr id="7" name="Rectangle 6"/>
          <p:cNvSpPr/>
          <p:nvPr/>
        </p:nvSpPr>
        <p:spPr>
          <a:xfrm>
            <a:off x="0" y="2017798"/>
            <a:ext cx="457200" cy="1097280"/>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68CDB0-2A68-4FD3-9CBA-69B1003E3672}"/>
              </a:ext>
            </a:extLst>
          </p:cNvPr>
          <p:cNvSpPr/>
          <p:nvPr/>
        </p:nvSpPr>
        <p:spPr>
          <a:xfrm>
            <a:off x="1054273" y="1812247"/>
            <a:ext cx="12976514" cy="1323439"/>
          </a:xfrm>
          <a:prstGeom prst="rect">
            <a:avLst/>
          </a:prstGeom>
        </p:spPr>
        <p:txBody>
          <a:bodyPr wrap="square">
            <a:spAutoFit/>
          </a:bodyPr>
          <a:lstStyle/>
          <a:p>
            <a:r>
              <a:rPr lang="en-US" sz="8000" b="1" dirty="0">
                <a:solidFill>
                  <a:schemeClr val="tx2"/>
                </a:solidFill>
                <a:latin typeface="DIN Next LT Arabic" panose="020B0503020203050203" pitchFamily="34" charset="-78"/>
                <a:ea typeface="+mj-ea"/>
                <a:cs typeface="DIN Next LT Arabic" panose="020B0503020203050203" pitchFamily="34" charset="-78"/>
              </a:rPr>
              <a:t>Insights:</a:t>
            </a:r>
            <a:endParaRPr lang="en-US" sz="8000" dirty="0">
              <a:solidFill>
                <a:schemeClr val="tx2"/>
              </a:solidFill>
              <a:latin typeface="DIN Next LT Arabic" panose="020B0503020203050203" pitchFamily="34" charset="-78"/>
              <a:ea typeface="+mj-ea"/>
              <a:cs typeface="DIN Next LT Arabic" panose="020B0503020203050203" pitchFamily="34" charset="-78"/>
            </a:endParaRPr>
          </a:p>
        </p:txBody>
      </p:sp>
      <p:pic>
        <p:nvPicPr>
          <p:cNvPr id="11" name="Picture 2">
            <a:extLst>
              <a:ext uri="{FF2B5EF4-FFF2-40B4-BE49-F238E27FC236}">
                <a16:creationId xmlns:a16="http://schemas.microsoft.com/office/drawing/2014/main" id="{44AF3FBE-EFBB-47FD-B3A2-0AFC32243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7160" y="10425030"/>
            <a:ext cx="9294943" cy="65252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
            <a:extLst>
              <a:ext uri="{FF2B5EF4-FFF2-40B4-BE49-F238E27FC236}">
                <a16:creationId xmlns:a16="http://schemas.microsoft.com/office/drawing/2014/main" id="{FEBF5A40-C064-4119-A049-7A2959791C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60194" y="10403585"/>
            <a:ext cx="9332411" cy="6568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306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4050080"/>
            <a:ext cx="16829658" cy="1001554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4588835" y="4050080"/>
            <a:ext cx="17923165" cy="10015544"/>
          </a:xfrm>
          <a:prstGeom prst="rect">
            <a:avLst/>
          </a:prstGeom>
          <a:gradFill>
            <a:gsLst>
              <a:gs pos="0">
                <a:srgbClr val="F9F9F9">
                  <a:alpha val="88000"/>
                </a:srgb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21539" y="4444937"/>
            <a:ext cx="27961279" cy="8894743"/>
          </a:xfrm>
          <a:prstGeom prst="rect">
            <a:avLst/>
          </a:prstGeom>
        </p:spPr>
        <p:txBody>
          <a:bodyPr wrap="square">
            <a:spAutoFit/>
          </a:bodyPr>
          <a:lstStyle/>
          <a:p>
            <a:pPr algn="just"/>
            <a:r>
              <a:rPr lang="en-US" sz="4400" dirty="0">
                <a:solidFill>
                  <a:schemeClr val="tx2"/>
                </a:solidFill>
                <a:latin typeface="DIN Next LT Arabic" panose="020B0503020203050203" pitchFamily="34" charset="-78"/>
                <a:ea typeface="+mj-ea"/>
                <a:cs typeface="DIN Next LT Arabic" panose="020B0503020203050203" pitchFamily="34" charset="-78"/>
              </a:rPr>
              <a:t>We constructed a simulation model and predictive models to study the impact of the introduction of two technologies into the operation of the Qiddiya amusement park.</a:t>
            </a:r>
          </a:p>
          <a:p>
            <a:pPr algn="just"/>
            <a:endParaRPr lang="en-US" sz="4400" dirty="0">
              <a:solidFill>
                <a:schemeClr val="tx2"/>
              </a:solidFill>
              <a:latin typeface="DIN Next LT Arabic" panose="020B0503020203050203" pitchFamily="34" charset="-78"/>
              <a:ea typeface="+mj-ea"/>
              <a:cs typeface="DIN Next LT Arabic" panose="020B0503020203050203" pitchFamily="34" charset="-78"/>
            </a:endParaRPr>
          </a:p>
          <a:p>
            <a:pPr marL="742950" indent="-742950" algn="just">
              <a:buFont typeface="+mj-lt"/>
              <a:buAutoNum type="arabicPeriod"/>
            </a:pPr>
            <a:r>
              <a:rPr lang="en-US" sz="4400" dirty="0">
                <a:solidFill>
                  <a:schemeClr val="tx2"/>
                </a:solidFill>
                <a:latin typeface="DIN Next LT Arabic" panose="020B0503020203050203" pitchFamily="34" charset="-78"/>
                <a:ea typeface="+mj-ea"/>
                <a:cs typeface="DIN Next LT Arabic" panose="020B0503020203050203" pitchFamily="34" charset="-78"/>
              </a:rPr>
              <a:t>Smart bracelet</a:t>
            </a:r>
          </a:p>
          <a:p>
            <a:pPr marL="742950" indent="-742950" algn="just">
              <a:buFont typeface="+mj-lt"/>
              <a:buAutoNum type="arabicPeriod"/>
            </a:pPr>
            <a:r>
              <a:rPr lang="en-US" sz="4400" dirty="0">
                <a:solidFill>
                  <a:schemeClr val="tx2"/>
                </a:solidFill>
                <a:latin typeface="DIN Next LT Arabic" panose="020B0503020203050203" pitchFamily="34" charset="-78"/>
                <a:ea typeface="+mj-ea"/>
                <a:cs typeface="DIN Next LT Arabic" panose="020B0503020203050203" pitchFamily="34" charset="-78"/>
              </a:rPr>
              <a:t>Mobile application</a:t>
            </a:r>
          </a:p>
          <a:p>
            <a:pPr algn="just"/>
            <a:endParaRPr lang="en-US" sz="4400" dirty="0">
              <a:solidFill>
                <a:schemeClr val="tx2"/>
              </a:solidFill>
              <a:latin typeface="DIN Next LT Arabic" panose="020B0503020203050203" pitchFamily="34" charset="-78"/>
              <a:ea typeface="+mj-ea"/>
              <a:cs typeface="DIN Next LT Arabic" panose="020B0503020203050203" pitchFamily="34" charset="-78"/>
            </a:endParaRPr>
          </a:p>
          <a:p>
            <a:pPr algn="just"/>
            <a:r>
              <a:rPr lang="en-US" sz="4400" dirty="0">
                <a:solidFill>
                  <a:schemeClr val="tx2"/>
                </a:solidFill>
                <a:latin typeface="DIN Next LT Arabic" panose="020B0503020203050203" pitchFamily="34" charset="-78"/>
                <a:ea typeface="+mj-ea"/>
                <a:cs typeface="DIN Next LT Arabic" panose="020B0503020203050203" pitchFamily="34" charset="-78"/>
              </a:rPr>
              <a:t>We have successfully shown that the quality of service and utilization of services can be improved using predictive model, which resulted in:</a:t>
            </a:r>
          </a:p>
          <a:p>
            <a:pPr algn="just"/>
            <a:endParaRPr lang="en-US" sz="4400" dirty="0">
              <a:solidFill>
                <a:schemeClr val="tx2"/>
              </a:solidFill>
              <a:latin typeface="DIN Next LT Arabic" panose="020B0503020203050203" pitchFamily="34" charset="-78"/>
              <a:ea typeface="+mj-ea"/>
              <a:cs typeface="DIN Next LT Arabic" panose="020B0503020203050203" pitchFamily="34" charset="-78"/>
            </a:endParaRPr>
          </a:p>
          <a:p>
            <a:pPr marL="571500" indent="-571500" algn="just">
              <a:buFont typeface="Arial" panose="020B0604020202020204" pitchFamily="34" charset="0"/>
              <a:buChar char="•"/>
            </a:pPr>
            <a:r>
              <a:rPr lang="en-US" sz="4400" dirty="0">
                <a:solidFill>
                  <a:schemeClr val="tx2"/>
                </a:solidFill>
                <a:latin typeface="DIN Next LT Arabic" panose="020B0503020203050203" pitchFamily="34" charset="-78"/>
                <a:ea typeface="+mj-ea"/>
                <a:cs typeface="DIN Next LT Arabic" panose="020B0503020203050203" pitchFamily="34" charset="-78"/>
              </a:rPr>
              <a:t>	Even distribution of visitors</a:t>
            </a:r>
          </a:p>
          <a:p>
            <a:pPr marL="571500" indent="-571500" algn="just">
              <a:buFont typeface="Arial" panose="020B0604020202020204" pitchFamily="34" charset="0"/>
              <a:buChar char="•"/>
            </a:pPr>
            <a:r>
              <a:rPr lang="en-US" sz="4400" dirty="0">
                <a:solidFill>
                  <a:schemeClr val="tx2"/>
                </a:solidFill>
                <a:latin typeface="DIN Next LT Arabic" panose="020B0503020203050203" pitchFamily="34" charset="-78"/>
                <a:ea typeface="+mj-ea"/>
                <a:cs typeface="DIN Next LT Arabic" panose="020B0503020203050203" pitchFamily="34" charset="-78"/>
              </a:rPr>
              <a:t>	Less crowded sites</a:t>
            </a:r>
          </a:p>
          <a:p>
            <a:pPr algn="just"/>
            <a:endParaRPr lang="en-US" sz="4400" dirty="0">
              <a:solidFill>
                <a:schemeClr val="tx2"/>
              </a:solidFill>
              <a:latin typeface="DIN Next LT Arabic" panose="020B0503020203050203" pitchFamily="34" charset="-78"/>
              <a:ea typeface="+mj-ea"/>
              <a:cs typeface="DIN Next LT Arabic" panose="020B0503020203050203" pitchFamily="34" charset="-78"/>
            </a:endParaRPr>
          </a:p>
          <a:p>
            <a:pPr algn="just"/>
            <a:r>
              <a:rPr lang="en-US" sz="4400" dirty="0">
                <a:solidFill>
                  <a:schemeClr val="tx2"/>
                </a:solidFill>
                <a:latin typeface="DIN Next LT Arabic" panose="020B0503020203050203" pitchFamily="34" charset="-78"/>
                <a:ea typeface="+mj-ea"/>
                <a:cs typeface="DIN Next LT Arabic" panose="020B0503020203050203" pitchFamily="34" charset="-78"/>
              </a:rPr>
              <a:t>Implementing the two technologies above will assist in the generation of a historical database of visitor behavior</a:t>
            </a:r>
          </a:p>
        </p:txBody>
      </p:sp>
      <p:sp>
        <p:nvSpPr>
          <p:cNvPr id="3" name="Rectangle 2"/>
          <p:cNvSpPr/>
          <p:nvPr/>
        </p:nvSpPr>
        <p:spPr>
          <a:xfrm>
            <a:off x="28782818" y="0"/>
            <a:ext cx="3729182" cy="18288000"/>
          </a:xfrm>
          <a:custGeom>
            <a:avLst/>
            <a:gdLst>
              <a:gd name="connsiteX0" fmla="*/ 0 w 3729182"/>
              <a:gd name="connsiteY0" fmla="*/ 0 h 18288000"/>
              <a:gd name="connsiteX1" fmla="*/ 3729182 w 3729182"/>
              <a:gd name="connsiteY1" fmla="*/ 0 h 18288000"/>
              <a:gd name="connsiteX2" fmla="*/ 3729182 w 3729182"/>
              <a:gd name="connsiteY2" fmla="*/ 18288000 h 18288000"/>
              <a:gd name="connsiteX3" fmla="*/ 0 w 3729182"/>
              <a:gd name="connsiteY3" fmla="*/ 18288000 h 18288000"/>
              <a:gd name="connsiteX4" fmla="*/ 0 w 3729182"/>
              <a:gd name="connsiteY4" fmla="*/ 0 h 18288000"/>
              <a:gd name="connsiteX0" fmla="*/ 0 w 3729182"/>
              <a:gd name="connsiteY0" fmla="*/ 0 h 18288000"/>
              <a:gd name="connsiteX1" fmla="*/ 3729182 w 3729182"/>
              <a:gd name="connsiteY1" fmla="*/ 0 h 18288000"/>
              <a:gd name="connsiteX2" fmla="*/ 3729182 w 3729182"/>
              <a:gd name="connsiteY2" fmla="*/ 18288000 h 18288000"/>
              <a:gd name="connsiteX3" fmla="*/ 2119746 w 3729182"/>
              <a:gd name="connsiteY3" fmla="*/ 18288000 h 18288000"/>
              <a:gd name="connsiteX4" fmla="*/ 0 w 3729182"/>
              <a:gd name="connsiteY4" fmla="*/ 0 h 18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182" h="18288000">
                <a:moveTo>
                  <a:pt x="0" y="0"/>
                </a:moveTo>
                <a:lnTo>
                  <a:pt x="3729182" y="0"/>
                </a:lnTo>
                <a:lnTo>
                  <a:pt x="3729182" y="18288000"/>
                </a:lnTo>
                <a:lnTo>
                  <a:pt x="2119746" y="18288000"/>
                </a:lnTo>
                <a:lnTo>
                  <a:pt x="0" y="0"/>
                </a:ln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8" descr="Resources | Qiddiya"/>
          <p:cNvPicPr>
            <a:picLocks noChangeAspect="1" noChangeArrowheads="1"/>
          </p:cNvPicPr>
          <p:nvPr/>
        </p:nvPicPr>
        <p:blipFill>
          <a:blip r:embed="rId2" cstate="hqprint">
            <a:lum bright="70000" contrast="-70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764017" y="738597"/>
            <a:ext cx="2060345" cy="2286000"/>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22"/>
          <p:cNvSpPr>
            <a:spLocks noGrp="1"/>
          </p:cNvSpPr>
          <p:nvPr>
            <p:ph type="sldNum" sz="quarter" idx="12"/>
          </p:nvPr>
        </p:nvSpPr>
        <p:spPr/>
        <p:txBody>
          <a:bodyPr/>
          <a:lstStyle/>
          <a:p>
            <a:fld id="{578A8217-A0AB-4292-8FC3-3E545CF90110}" type="slidenum">
              <a:rPr lang="en-US" smtClean="0"/>
              <a:t>13</a:t>
            </a:fld>
            <a:endParaRPr lang="en-US"/>
          </a:p>
        </p:txBody>
      </p:sp>
      <p:sp>
        <p:nvSpPr>
          <p:cNvPr id="7" name="Rectangle 6"/>
          <p:cNvSpPr/>
          <p:nvPr/>
        </p:nvSpPr>
        <p:spPr>
          <a:xfrm>
            <a:off x="0" y="2017798"/>
            <a:ext cx="457200" cy="1097280"/>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54272" y="1812247"/>
            <a:ext cx="13646465" cy="1323439"/>
          </a:xfrm>
          <a:prstGeom prst="rect">
            <a:avLst/>
          </a:prstGeom>
        </p:spPr>
        <p:txBody>
          <a:bodyPr wrap="square">
            <a:spAutoFit/>
          </a:bodyPr>
          <a:lstStyle/>
          <a:p>
            <a:r>
              <a:rPr lang="en-US" sz="8000" b="1" dirty="0">
                <a:solidFill>
                  <a:schemeClr val="tx2"/>
                </a:solidFill>
                <a:latin typeface="DIN Next LT Arabic" panose="020B0503020203050203" pitchFamily="34" charset="-78"/>
                <a:ea typeface="+mj-ea"/>
                <a:cs typeface="DIN Next LT Arabic" panose="020B0503020203050203" pitchFamily="34" charset="-78"/>
              </a:rPr>
              <a:t>Conclusion</a:t>
            </a:r>
          </a:p>
        </p:txBody>
      </p:sp>
    </p:spTree>
    <p:extLst>
      <p:ext uri="{BB962C8B-B14F-4D97-AF65-F5344CB8AC3E}">
        <p14:creationId xmlns:p14="http://schemas.microsoft.com/office/powerpoint/2010/main" val="1538561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ew CEO says &amp;#39;no limits&amp;#39; to what Saudi giga project Qiddiya can achieve -  Arabianbusin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512000" cy="183594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65018" y="955963"/>
            <a:ext cx="31110382" cy="167638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9196801" y="1243471"/>
            <a:ext cx="2033002" cy="2300389"/>
            <a:chOff x="29196801" y="1243471"/>
            <a:chExt cx="2033002" cy="2300389"/>
          </a:xfrm>
        </p:grpSpPr>
        <p:pic>
          <p:nvPicPr>
            <p:cNvPr id="8" name="Picture 18" descr="Resources | Qiddiya"/>
            <p:cNvPicPr>
              <a:picLocks noChangeAspect="1" noChangeArrowheads="1"/>
            </p:cNvPicPr>
            <p:nvPr/>
          </p:nvPicPr>
          <p:blipFill rotWithShape="1">
            <a:blip r:embed="rId3" cstate="hqprint">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t="50278"/>
            <a:stretch/>
          </p:blipFill>
          <p:spPr bwMode="auto">
            <a:xfrm>
              <a:off x="29196801" y="2436635"/>
              <a:ext cx="2007042" cy="1107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Resources | Qiddiya"/>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b="46928"/>
            <a:stretch/>
          </p:blipFill>
          <p:spPr bwMode="auto">
            <a:xfrm>
              <a:off x="29222761" y="1243471"/>
              <a:ext cx="2007042" cy="11818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3800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qiddiya.com/media/1319/05-sixflg-pov-steamtown02-20190809-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512000" cy="1828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65018" y="955963"/>
            <a:ext cx="31110382" cy="167638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936126" y="955963"/>
            <a:ext cx="2033002" cy="2300389"/>
            <a:chOff x="29196801" y="1243471"/>
            <a:chExt cx="2033002" cy="2300389"/>
          </a:xfrm>
        </p:grpSpPr>
        <p:pic>
          <p:nvPicPr>
            <p:cNvPr id="8" name="Picture 18" descr="Resources | Qiddiya"/>
            <p:cNvPicPr>
              <a:picLocks noChangeAspect="1" noChangeArrowheads="1"/>
            </p:cNvPicPr>
            <p:nvPr/>
          </p:nvPicPr>
          <p:blipFill rotWithShape="1">
            <a:blip r:embed="rId3" cstate="hqprint">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t="50278"/>
            <a:stretch/>
          </p:blipFill>
          <p:spPr bwMode="auto">
            <a:xfrm>
              <a:off x="29196801" y="2436635"/>
              <a:ext cx="2007042" cy="1107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Resources | Qiddiya"/>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b="46928"/>
            <a:stretch/>
          </p:blipFill>
          <p:spPr bwMode="auto">
            <a:xfrm>
              <a:off x="29222761" y="1243471"/>
              <a:ext cx="2007042" cy="11818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561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qiddiya.com/media/1298/01-sixflg-entrance-pov-201908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512000" cy="183261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65018" y="955963"/>
            <a:ext cx="31110382" cy="167638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9539701" y="955963"/>
            <a:ext cx="2033002" cy="2300389"/>
            <a:chOff x="29196801" y="1243471"/>
            <a:chExt cx="2033002" cy="2300389"/>
          </a:xfrm>
        </p:grpSpPr>
        <p:pic>
          <p:nvPicPr>
            <p:cNvPr id="8" name="Picture 18" descr="Resources | Qiddiya"/>
            <p:cNvPicPr>
              <a:picLocks noChangeAspect="1" noChangeArrowheads="1"/>
            </p:cNvPicPr>
            <p:nvPr/>
          </p:nvPicPr>
          <p:blipFill rotWithShape="1">
            <a:blip r:embed="rId3" cstate="hqprint">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t="50278"/>
            <a:stretch/>
          </p:blipFill>
          <p:spPr bwMode="auto">
            <a:xfrm>
              <a:off x="29196801" y="2436635"/>
              <a:ext cx="2007042" cy="1107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Resources | Qiddiya"/>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b="46928"/>
            <a:stretch/>
          </p:blipFill>
          <p:spPr bwMode="auto">
            <a:xfrm>
              <a:off x="29222761" y="1243471"/>
              <a:ext cx="2007042" cy="11818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78509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Manual Input 9"/>
          <p:cNvSpPr/>
          <p:nvPr/>
        </p:nvSpPr>
        <p:spPr>
          <a:xfrm flipH="1">
            <a:off x="-3" y="0"/>
            <a:ext cx="32512001" cy="18288000"/>
          </a:xfrm>
          <a:prstGeom prst="flowChartManualInput">
            <a:avLst/>
          </a:prstGeom>
          <a:solidFill>
            <a:srgbClr val="254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28382020" y="806764"/>
            <a:ext cx="0" cy="1188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35771" y="9069294"/>
            <a:ext cx="16828773" cy="1569660"/>
          </a:xfrm>
          <a:prstGeom prst="rect">
            <a:avLst/>
          </a:prstGeom>
          <a:noFill/>
        </p:spPr>
        <p:txBody>
          <a:bodyPr wrap="square" rtlCol="0">
            <a:spAutoFit/>
          </a:bodyPr>
          <a:lstStyle/>
          <a:p>
            <a:r>
              <a:rPr lang="en-US" sz="9600" b="1"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Thank you</a:t>
            </a:r>
          </a:p>
        </p:txBody>
      </p:sp>
      <p:sp>
        <p:nvSpPr>
          <p:cNvPr id="16" name="AutoShape 14" descr="Qiddiy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Rectangle 47"/>
          <p:cNvSpPr/>
          <p:nvPr/>
        </p:nvSpPr>
        <p:spPr>
          <a:xfrm>
            <a:off x="1" y="7042079"/>
            <a:ext cx="460374" cy="5669280"/>
          </a:xfrm>
          <a:prstGeom prst="rect">
            <a:avLst/>
          </a:prstGeom>
          <a:solidFill>
            <a:srgbClr val="F76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861731" y="17099280"/>
            <a:ext cx="2952615" cy="646331"/>
          </a:xfrm>
          <a:prstGeom prst="rect">
            <a:avLst/>
          </a:prstGeom>
          <a:noFill/>
        </p:spPr>
        <p:txBody>
          <a:bodyPr wrap="square" rtlCol="0">
            <a:spAutoFit/>
          </a:bodyPr>
          <a:lstStyle/>
          <a:p>
            <a:r>
              <a:rPr lang="en-US" sz="3600" dirty="0">
                <a:solidFill>
                  <a:schemeClr val="bg1">
                    <a:lumMod val="95000"/>
                  </a:schemeClr>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8 – 8 – 2021</a:t>
            </a:r>
          </a:p>
        </p:txBody>
      </p:sp>
      <p:cxnSp>
        <p:nvCxnSpPr>
          <p:cNvPr id="57" name="Straight Connector 56"/>
          <p:cNvCxnSpPr/>
          <p:nvPr/>
        </p:nvCxnSpPr>
        <p:spPr>
          <a:xfrm flipH="1">
            <a:off x="25367281" y="806764"/>
            <a:ext cx="0" cy="1188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1" name="Picture 18" descr="Resources | Qiddiya"/>
          <p:cNvPicPr>
            <a:picLocks noChangeAspect="1" noChangeArrowheads="1"/>
          </p:cNvPicPr>
          <p:nvPr/>
        </p:nvPicPr>
        <p:blipFill rotWithShape="1">
          <a:blip r:embed="rId2" cstate="hqprint">
            <a:extLst>
              <a:ext uri="{28A0092B-C50C-407E-A947-70E740481C1C}">
                <a14:useLocalDpi xmlns:a14="http://schemas.microsoft.com/office/drawing/2010/main" val="0"/>
              </a:ext>
            </a:extLst>
          </a:blip>
          <a:srcRect r="42291" b="52285"/>
          <a:stretch/>
        </p:blipFill>
        <p:spPr bwMode="auto">
          <a:xfrm>
            <a:off x="20187139" y="6981403"/>
            <a:ext cx="12324860" cy="113065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شعار رؤية 2030 السعودية – شعار تويوتا">
            <a:extLst>
              <a:ext uri="{FF2B5EF4-FFF2-40B4-BE49-F238E27FC236}">
                <a16:creationId xmlns:a16="http://schemas.microsoft.com/office/drawing/2014/main" id="{0A93AE6A-01DA-425C-AB71-460EA635D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1362" y="610215"/>
            <a:ext cx="2920287" cy="162701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4CFD93B9-1243-40B8-BC42-B8AA8DE59609}"/>
              </a:ext>
            </a:extLst>
          </p:cNvPr>
          <p:cNvCxnSpPr/>
          <p:nvPr/>
        </p:nvCxnSpPr>
        <p:spPr>
          <a:xfrm flipH="1">
            <a:off x="28382020" y="806764"/>
            <a:ext cx="0" cy="1188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31ABD4-80BD-4E71-95A1-1713B2075336}"/>
              </a:ext>
            </a:extLst>
          </p:cNvPr>
          <p:cNvCxnSpPr/>
          <p:nvPr/>
        </p:nvCxnSpPr>
        <p:spPr>
          <a:xfrm flipH="1">
            <a:off x="25367281" y="806764"/>
            <a:ext cx="0" cy="1188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E99F469-7A02-447D-97B0-C676F81B859F}"/>
              </a:ext>
            </a:extLst>
          </p:cNvPr>
          <p:cNvGrpSpPr/>
          <p:nvPr/>
        </p:nvGrpSpPr>
        <p:grpSpPr>
          <a:xfrm>
            <a:off x="25578899" y="115880"/>
            <a:ext cx="2523580" cy="2780498"/>
            <a:chOff x="7751086" y="3408218"/>
            <a:chExt cx="4051532" cy="4464006"/>
          </a:xfrm>
        </p:grpSpPr>
        <p:pic>
          <p:nvPicPr>
            <p:cNvPr id="23" name="Picture 18" descr="Resources | Qiddiya">
              <a:extLst>
                <a:ext uri="{FF2B5EF4-FFF2-40B4-BE49-F238E27FC236}">
                  <a16:creationId xmlns:a16="http://schemas.microsoft.com/office/drawing/2014/main" id="{B2E7E4FB-6BE7-42F3-A2DC-182DC7DD5CB0}"/>
                </a:ext>
              </a:extLst>
            </p:cNvPr>
            <p:cNvPicPr>
              <a:picLocks noChangeAspect="1" noChangeArrowheads="1"/>
            </p:cNvPicPr>
            <p:nvPr/>
          </p:nvPicPr>
          <p:blipFill rotWithShape="1">
            <a:blip r:embed="rId4" cstate="hqprint">
              <a:duotone>
                <a:prstClr val="black"/>
                <a:schemeClr val="accent3">
                  <a:tint val="45000"/>
                  <a:satMod val="400000"/>
                </a:schemeClr>
              </a:duotone>
              <a:extLst>
                <a:ext uri="{BEBA8EAE-BF5A-486C-A8C5-ECC9F3942E4B}">
                  <a14:imgProps xmlns:a14="http://schemas.microsoft.com/office/drawing/2010/main">
                    <a14:imgLayer r:embed="rId5">
                      <a14:imgEffect>
                        <a14:colorTemperature colorTemp="1500"/>
                      </a14:imgEffect>
                      <a14:imgEffect>
                        <a14:saturation sat="0"/>
                      </a14:imgEffect>
                    </a14:imgLayer>
                  </a14:imgProps>
                </a:ext>
                <a:ext uri="{28A0092B-C50C-407E-A947-70E740481C1C}">
                  <a14:useLocalDpi xmlns:a14="http://schemas.microsoft.com/office/drawing/2010/main" val="0"/>
                </a:ext>
              </a:extLst>
            </a:blip>
            <a:srcRect t="50278"/>
            <a:stretch/>
          </p:blipFill>
          <p:spPr bwMode="auto">
            <a:xfrm>
              <a:off x="7751086" y="5652655"/>
              <a:ext cx="4023360" cy="221956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Resources | Qiddiya">
              <a:extLst>
                <a:ext uri="{FF2B5EF4-FFF2-40B4-BE49-F238E27FC236}">
                  <a16:creationId xmlns:a16="http://schemas.microsoft.com/office/drawing/2014/main" id="{5485A4F3-2406-49DA-A890-0C3C64CFBC46}"/>
                </a:ext>
              </a:extLst>
            </p:cNvPr>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b="46928"/>
            <a:stretch/>
          </p:blipFill>
          <p:spPr bwMode="auto">
            <a:xfrm>
              <a:off x="7779258" y="3408218"/>
              <a:ext cx="4023360" cy="2369127"/>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30" descr="King Fahd University of Petroleum and Minerals - Wikipedia">
            <a:extLst>
              <a:ext uri="{FF2B5EF4-FFF2-40B4-BE49-F238E27FC236}">
                <a16:creationId xmlns:a16="http://schemas.microsoft.com/office/drawing/2014/main" id="{34F21304-2EE6-470B-B394-AC94DD5D3F9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22810435" y="496501"/>
            <a:ext cx="2187898" cy="2034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904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Manual Input 9"/>
          <p:cNvSpPr/>
          <p:nvPr/>
        </p:nvSpPr>
        <p:spPr>
          <a:xfrm flipH="1">
            <a:off x="-3" y="32"/>
            <a:ext cx="32512001" cy="18288000"/>
          </a:xfrm>
          <a:prstGeom prst="flowChartManualInpu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 y="6146248"/>
            <a:ext cx="32518382" cy="868410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utoShape 14" descr="Qiddiy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p:nvGrpSpPr>
        <p:grpSpPr>
          <a:xfrm>
            <a:off x="1530195" y="1922032"/>
            <a:ext cx="2483846" cy="2736719"/>
            <a:chOff x="7751086" y="3408218"/>
            <a:chExt cx="4051532" cy="4464006"/>
          </a:xfrm>
        </p:grpSpPr>
        <p:pic>
          <p:nvPicPr>
            <p:cNvPr id="30" name="Picture 18" descr="Resources | Qiddiya"/>
            <p:cNvPicPr>
              <a:picLocks noChangeAspect="1" noChangeArrowheads="1"/>
            </p:cNvPicPr>
            <p:nvPr/>
          </p:nvPicPr>
          <p:blipFill rotWithShape="1">
            <a:blip r:embed="rId2" cstate="hqprint">
              <a:lum bright="70000" contrast="-70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t="50278"/>
            <a:stretch/>
          </p:blipFill>
          <p:spPr bwMode="auto">
            <a:xfrm>
              <a:off x="7751086" y="5652655"/>
              <a:ext cx="4023360" cy="221956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Resources | Qiddiya"/>
            <p:cNvPicPr>
              <a:picLocks noChangeAspect="1" noChangeArrowheads="1"/>
            </p:cNvPicPr>
            <p:nvPr/>
          </p:nvPicPr>
          <p:blipFill rotWithShape="1">
            <a:blip r:embed="rId4" cstate="hqprint">
              <a:biLevel thresh="25000"/>
              <a:extLst>
                <a:ext uri="{28A0092B-C50C-407E-A947-70E740481C1C}">
                  <a14:useLocalDpi xmlns:a14="http://schemas.microsoft.com/office/drawing/2010/main" val="0"/>
                </a:ext>
              </a:extLst>
            </a:blip>
            <a:srcRect b="46928"/>
            <a:stretch/>
          </p:blipFill>
          <p:spPr bwMode="auto">
            <a:xfrm>
              <a:off x="7779258" y="3408218"/>
              <a:ext cx="4023360" cy="2369127"/>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Flowchart: Data 22"/>
          <p:cNvSpPr/>
          <p:nvPr/>
        </p:nvSpPr>
        <p:spPr>
          <a:xfrm rot="1523983">
            <a:off x="29865188" y="6461382"/>
            <a:ext cx="1773778" cy="1003181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7405"/>
              <a:gd name="connsiteY0" fmla="*/ 10000 h 10056"/>
              <a:gd name="connsiteX1" fmla="*/ 2000 w 7405"/>
              <a:gd name="connsiteY1" fmla="*/ 0 h 10056"/>
              <a:gd name="connsiteX2" fmla="*/ 7405 w 7405"/>
              <a:gd name="connsiteY2" fmla="*/ 2543 h 10056"/>
              <a:gd name="connsiteX3" fmla="*/ 4479 w 7405"/>
              <a:gd name="connsiteY3" fmla="*/ 10056 h 10056"/>
              <a:gd name="connsiteX4" fmla="*/ 0 w 7405"/>
              <a:gd name="connsiteY4" fmla="*/ 10000 h 10056"/>
              <a:gd name="connsiteX0" fmla="*/ 0 w 10028"/>
              <a:gd name="connsiteY0" fmla="*/ 9944 h 10000"/>
              <a:gd name="connsiteX1" fmla="*/ 2701 w 10028"/>
              <a:gd name="connsiteY1" fmla="*/ 0 h 10000"/>
              <a:gd name="connsiteX2" fmla="*/ 10028 w 10028"/>
              <a:gd name="connsiteY2" fmla="*/ 2820 h 10000"/>
              <a:gd name="connsiteX3" fmla="*/ 6049 w 10028"/>
              <a:gd name="connsiteY3" fmla="*/ 10000 h 10000"/>
              <a:gd name="connsiteX4" fmla="*/ 0 w 10028"/>
              <a:gd name="connsiteY4" fmla="*/ 9944 h 10000"/>
              <a:gd name="connsiteX0" fmla="*/ 0 w 10077"/>
              <a:gd name="connsiteY0" fmla="*/ 9944 h 10000"/>
              <a:gd name="connsiteX1" fmla="*/ 2701 w 10077"/>
              <a:gd name="connsiteY1" fmla="*/ 0 h 10000"/>
              <a:gd name="connsiteX2" fmla="*/ 10077 w 10077"/>
              <a:gd name="connsiteY2" fmla="*/ 2796 h 10000"/>
              <a:gd name="connsiteX3" fmla="*/ 6049 w 10077"/>
              <a:gd name="connsiteY3" fmla="*/ 10000 h 10000"/>
              <a:gd name="connsiteX4" fmla="*/ 0 w 10077"/>
              <a:gd name="connsiteY4" fmla="*/ 9944 h 10000"/>
              <a:gd name="connsiteX0" fmla="*/ 0 w 10046"/>
              <a:gd name="connsiteY0" fmla="*/ 9944 h 10000"/>
              <a:gd name="connsiteX1" fmla="*/ 2701 w 10046"/>
              <a:gd name="connsiteY1" fmla="*/ 0 h 10000"/>
              <a:gd name="connsiteX2" fmla="*/ 10046 w 10046"/>
              <a:gd name="connsiteY2" fmla="*/ 2799 h 10000"/>
              <a:gd name="connsiteX3" fmla="*/ 6049 w 10046"/>
              <a:gd name="connsiteY3" fmla="*/ 10000 h 10000"/>
              <a:gd name="connsiteX4" fmla="*/ 0 w 10046"/>
              <a:gd name="connsiteY4" fmla="*/ 9944 h 10000"/>
              <a:gd name="connsiteX0" fmla="*/ 0 w 10046"/>
              <a:gd name="connsiteY0" fmla="*/ 9855 h 9911"/>
              <a:gd name="connsiteX1" fmla="*/ 2675 w 10046"/>
              <a:gd name="connsiteY1" fmla="*/ 0 h 9911"/>
              <a:gd name="connsiteX2" fmla="*/ 10046 w 10046"/>
              <a:gd name="connsiteY2" fmla="*/ 2710 h 9911"/>
              <a:gd name="connsiteX3" fmla="*/ 6049 w 10046"/>
              <a:gd name="connsiteY3" fmla="*/ 9911 h 9911"/>
              <a:gd name="connsiteX4" fmla="*/ 0 w 10046"/>
              <a:gd name="connsiteY4" fmla="*/ 9855 h 9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 h="9911">
                <a:moveTo>
                  <a:pt x="0" y="9855"/>
                </a:moveTo>
                <a:lnTo>
                  <a:pt x="2675" y="0"/>
                </a:lnTo>
                <a:lnTo>
                  <a:pt x="10046" y="2710"/>
                </a:lnTo>
                <a:lnTo>
                  <a:pt x="6049" y="9911"/>
                </a:lnTo>
                <a:lnTo>
                  <a:pt x="0" y="9855"/>
                </a:lnTo>
                <a:close/>
              </a:path>
            </a:pathLst>
          </a:custGeom>
          <a:solidFill>
            <a:schemeClr val="tx2">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8540388" y="8454134"/>
            <a:ext cx="939278" cy="939278"/>
          </a:xfrm>
          <a:prstGeom prst="ellipse">
            <a:avLst/>
          </a:prstGeom>
          <a:solidFill>
            <a:schemeClr val="tx2">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4545605" y="9415444"/>
            <a:ext cx="2119992" cy="2119992"/>
          </a:xfrm>
          <a:prstGeom prst="ellipse">
            <a:avLst/>
          </a:prstGeom>
          <a:solidFill>
            <a:schemeClr val="tx2">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24332783" y="13270153"/>
            <a:ext cx="709307" cy="709307"/>
          </a:xfrm>
          <a:prstGeom prst="ellipse">
            <a:avLst/>
          </a:prstGeom>
          <a:solidFill>
            <a:schemeClr val="tx2">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Data 22"/>
          <p:cNvSpPr/>
          <p:nvPr/>
        </p:nvSpPr>
        <p:spPr>
          <a:xfrm rot="2704409">
            <a:off x="23665390" y="7411393"/>
            <a:ext cx="552386" cy="22429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chemeClr val="tx2">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lowchart: Data 22"/>
          <p:cNvSpPr/>
          <p:nvPr/>
        </p:nvSpPr>
        <p:spPr>
          <a:xfrm rot="21053240" flipH="1">
            <a:off x="26950947" y="5838963"/>
            <a:ext cx="867047" cy="445103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chemeClr val="tx2">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lowchart: Data 22"/>
          <p:cNvSpPr/>
          <p:nvPr/>
        </p:nvSpPr>
        <p:spPr>
          <a:xfrm rot="16795182" flipH="1">
            <a:off x="22101455" y="9468941"/>
            <a:ext cx="1107026" cy="568297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chemeClr val="tx2">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lowchart: Data 22"/>
          <p:cNvSpPr/>
          <p:nvPr/>
        </p:nvSpPr>
        <p:spPr>
          <a:xfrm rot="14695974" flipH="1">
            <a:off x="24748912" y="13662597"/>
            <a:ext cx="761605" cy="319933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chemeClr val="tx2">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7312519" y="16119150"/>
            <a:ext cx="1037034" cy="1037034"/>
          </a:xfrm>
          <a:prstGeom prst="ellipse">
            <a:avLst/>
          </a:prstGeom>
          <a:solidFill>
            <a:schemeClr val="tx2">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0760122" y="14830350"/>
            <a:ext cx="775410" cy="775410"/>
          </a:xfrm>
          <a:prstGeom prst="ellipse">
            <a:avLst/>
          </a:prstGeom>
          <a:solidFill>
            <a:schemeClr val="tx2">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 y="6875823"/>
            <a:ext cx="460374" cy="5996898"/>
          </a:xfrm>
          <a:prstGeom prst="rect">
            <a:avLst/>
          </a:prstGeom>
          <a:solidFill>
            <a:srgbClr val="F76E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861731" y="17481236"/>
            <a:ext cx="2952615" cy="646331"/>
          </a:xfrm>
          <a:prstGeom prst="rect">
            <a:avLst/>
          </a:prstGeom>
          <a:noFill/>
        </p:spPr>
        <p:txBody>
          <a:bodyPr wrap="square" rtlCol="0">
            <a:spAutoFit/>
          </a:bodyPr>
          <a:lstStyle/>
          <a:p>
            <a:endParaRPr lang="en-US" sz="3600" dirty="0">
              <a:solidFill>
                <a:schemeClr val="bg1">
                  <a:lumMod val="95000"/>
                </a:schemeClr>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endParaRPr>
          </a:p>
        </p:txBody>
      </p:sp>
      <p:sp>
        <p:nvSpPr>
          <p:cNvPr id="53" name="Oval 52"/>
          <p:cNvSpPr/>
          <p:nvPr/>
        </p:nvSpPr>
        <p:spPr>
          <a:xfrm>
            <a:off x="22621564" y="9208220"/>
            <a:ext cx="267644" cy="267644"/>
          </a:xfrm>
          <a:prstGeom prst="ellipse">
            <a:avLst/>
          </a:prstGeom>
          <a:solidFill>
            <a:schemeClr val="tx2">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35771" y="9156335"/>
            <a:ext cx="19359390" cy="5078313"/>
          </a:xfrm>
          <a:prstGeom prst="rect">
            <a:avLst/>
          </a:prstGeom>
          <a:noFill/>
        </p:spPr>
        <p:txBody>
          <a:bodyPr wrap="square" rtlCol="0">
            <a:spAutoFit/>
          </a:bodyPr>
          <a:lstStyle/>
          <a:p>
            <a:pPr marL="857250" indent="-857250">
              <a:buFont typeface="Arial" panose="020B0604020202020204" pitchFamily="34" charset="0"/>
              <a:buChar char="•"/>
            </a:pPr>
            <a:r>
              <a:rPr lang="en-US" sz="5400"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The Qiddiya Theme Park</a:t>
            </a:r>
          </a:p>
          <a:p>
            <a:pPr marL="857250" indent="-857250">
              <a:buFont typeface="Arial" panose="020B0604020202020204" pitchFamily="34" charset="0"/>
              <a:buChar char="•"/>
            </a:pPr>
            <a:r>
              <a:rPr lang="en-US" sz="5400"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Project Scope and Goal</a:t>
            </a:r>
          </a:p>
          <a:p>
            <a:pPr marL="857250" indent="-857250">
              <a:buFont typeface="Arial" panose="020B0604020202020204" pitchFamily="34" charset="0"/>
              <a:buChar char="•"/>
            </a:pPr>
            <a:r>
              <a:rPr lang="en-US" sz="5400"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Simulation and Predictive Models </a:t>
            </a:r>
          </a:p>
          <a:p>
            <a:pPr marL="857250" indent="-857250">
              <a:buFont typeface="Arial" panose="020B0604020202020204" pitchFamily="34" charset="0"/>
              <a:buChar char="•"/>
            </a:pPr>
            <a:r>
              <a:rPr lang="en-US" sz="5400"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Performance Results</a:t>
            </a:r>
          </a:p>
          <a:p>
            <a:pPr marL="857250" indent="-857250">
              <a:buFont typeface="Arial" panose="020B0604020202020204" pitchFamily="34" charset="0"/>
              <a:buChar char="•"/>
            </a:pPr>
            <a:r>
              <a:rPr lang="en-US" sz="5400"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Insights</a:t>
            </a:r>
          </a:p>
          <a:p>
            <a:pPr marL="857250" indent="-857250">
              <a:buFont typeface="Arial" panose="020B0604020202020204" pitchFamily="34" charset="0"/>
              <a:buChar char="•"/>
            </a:pPr>
            <a:r>
              <a:rPr lang="en-US" sz="5400"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Conclusion</a:t>
            </a:r>
            <a:endParaRPr lang="en-US" sz="5400" b="1"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endParaRPr>
          </a:p>
        </p:txBody>
      </p:sp>
      <p:sp>
        <p:nvSpPr>
          <p:cNvPr id="13" name="TextBox 12"/>
          <p:cNvSpPr txBox="1"/>
          <p:nvPr/>
        </p:nvSpPr>
        <p:spPr>
          <a:xfrm>
            <a:off x="835772" y="6582263"/>
            <a:ext cx="11520352" cy="1569660"/>
          </a:xfrm>
          <a:prstGeom prst="rect">
            <a:avLst/>
          </a:prstGeom>
          <a:noFill/>
        </p:spPr>
        <p:txBody>
          <a:bodyPr wrap="square" rtlCol="0">
            <a:spAutoFit/>
          </a:bodyPr>
          <a:lstStyle/>
          <a:p>
            <a:r>
              <a:rPr lang="en-US" sz="9600" b="1" dirty="0">
                <a:solidFill>
                  <a:schemeClr val="bg1"/>
                </a:solidFill>
                <a:effectLst>
                  <a:outerShdw blurRad="38100" dist="38100" dir="2700000" algn="tl">
                    <a:srgbClr val="000000">
                      <a:alpha val="43137"/>
                    </a:srgbClr>
                  </a:outerShdw>
                </a:effectLst>
                <a:latin typeface="DIN Next LT Arabic" panose="020B0503020203050203" pitchFamily="34" charset="-78"/>
                <a:cs typeface="DIN Next LT Arabic" panose="020B0503020203050203" pitchFamily="34" charset="-78"/>
              </a:rPr>
              <a:t>Outline</a:t>
            </a:r>
            <a:endParaRPr lang="en-US" dirty="0"/>
          </a:p>
        </p:txBody>
      </p:sp>
      <p:sp>
        <p:nvSpPr>
          <p:cNvPr id="54" name="Rectangle 53"/>
          <p:cNvSpPr/>
          <p:nvPr/>
        </p:nvSpPr>
        <p:spPr>
          <a:xfrm>
            <a:off x="-6386" y="12872721"/>
            <a:ext cx="466761" cy="1214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0" descr="شعار رؤية 2030 السعودية – شعار تويوتا">
            <a:extLst>
              <a:ext uri="{FF2B5EF4-FFF2-40B4-BE49-F238E27FC236}">
                <a16:creationId xmlns:a16="http://schemas.microsoft.com/office/drawing/2014/main" id="{10CE0669-39DC-4F0E-9000-244C8FEF0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01362" y="610215"/>
            <a:ext cx="2920287" cy="1627017"/>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D584E200-DDF8-4697-A6B9-4BB4F361C2E2}"/>
              </a:ext>
            </a:extLst>
          </p:cNvPr>
          <p:cNvCxnSpPr/>
          <p:nvPr/>
        </p:nvCxnSpPr>
        <p:spPr>
          <a:xfrm flipH="1">
            <a:off x="28382020" y="806764"/>
            <a:ext cx="0" cy="1188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AD7F283-A080-49CC-B2BF-4EC38C19673D}"/>
              </a:ext>
            </a:extLst>
          </p:cNvPr>
          <p:cNvCxnSpPr/>
          <p:nvPr/>
        </p:nvCxnSpPr>
        <p:spPr>
          <a:xfrm flipH="1">
            <a:off x="25367281" y="806764"/>
            <a:ext cx="0" cy="118872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5" name="Picture 30" descr="King Fahd University of Petroleum and Minerals - Wikipedia">
            <a:extLst>
              <a:ext uri="{FF2B5EF4-FFF2-40B4-BE49-F238E27FC236}">
                <a16:creationId xmlns:a16="http://schemas.microsoft.com/office/drawing/2014/main" id="{F2597A11-151A-43C9-98FF-DBF5B023B4B8}"/>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2897207" y="446185"/>
            <a:ext cx="2099377" cy="195242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C682DE51-C9F9-4EDB-B770-B8FEEAEBFFDE}"/>
              </a:ext>
            </a:extLst>
          </p:cNvPr>
          <p:cNvGrpSpPr/>
          <p:nvPr/>
        </p:nvGrpSpPr>
        <p:grpSpPr>
          <a:xfrm>
            <a:off x="25578899" y="115880"/>
            <a:ext cx="2523580" cy="2780498"/>
            <a:chOff x="7751086" y="3408218"/>
            <a:chExt cx="4051532" cy="4464006"/>
          </a:xfrm>
        </p:grpSpPr>
        <p:pic>
          <p:nvPicPr>
            <p:cNvPr id="37" name="Picture 18" descr="Resources | Qiddiya">
              <a:extLst>
                <a:ext uri="{FF2B5EF4-FFF2-40B4-BE49-F238E27FC236}">
                  <a16:creationId xmlns:a16="http://schemas.microsoft.com/office/drawing/2014/main" id="{21C1E310-1A7A-4C53-BDAA-19A63509602C}"/>
                </a:ext>
              </a:extLst>
            </p:cNvPr>
            <p:cNvPicPr>
              <a:picLocks noChangeAspect="1" noChangeArrowheads="1"/>
            </p:cNvPicPr>
            <p:nvPr/>
          </p:nvPicPr>
          <p:blipFill rotWithShape="1">
            <a:blip r:embed="rId7" cstate="hqprint">
              <a:duotone>
                <a:prstClr val="black"/>
                <a:schemeClr val="accent3">
                  <a:tint val="45000"/>
                  <a:satMod val="400000"/>
                </a:schemeClr>
              </a:duotone>
              <a:extLst>
                <a:ext uri="{BEBA8EAE-BF5A-486C-A8C5-ECC9F3942E4B}">
                  <a14:imgProps xmlns:a14="http://schemas.microsoft.com/office/drawing/2010/main">
                    <a14:imgLayer r:embed="rId8">
                      <a14:imgEffect>
                        <a14:colorTemperature colorTemp="1500"/>
                      </a14:imgEffect>
                      <a14:imgEffect>
                        <a14:saturation sat="0"/>
                      </a14:imgEffect>
                    </a14:imgLayer>
                  </a14:imgProps>
                </a:ext>
                <a:ext uri="{28A0092B-C50C-407E-A947-70E740481C1C}">
                  <a14:useLocalDpi xmlns:a14="http://schemas.microsoft.com/office/drawing/2010/main" val="0"/>
                </a:ext>
              </a:extLst>
            </a:blip>
            <a:srcRect t="50278"/>
            <a:stretch/>
          </p:blipFill>
          <p:spPr bwMode="auto">
            <a:xfrm>
              <a:off x="7751086" y="5652655"/>
              <a:ext cx="4023360" cy="221956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Resources | Qiddiya">
              <a:extLst>
                <a:ext uri="{FF2B5EF4-FFF2-40B4-BE49-F238E27FC236}">
                  <a16:creationId xmlns:a16="http://schemas.microsoft.com/office/drawing/2014/main" id="{53ACC935-4DAA-4B66-B75B-974B954F1D67}"/>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b="46928"/>
            <a:stretch/>
          </p:blipFill>
          <p:spPr bwMode="auto">
            <a:xfrm>
              <a:off x="7779258" y="3408218"/>
              <a:ext cx="4023360" cy="23691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74096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4588835" y="11311266"/>
            <a:ext cx="17923165" cy="2807751"/>
          </a:xfrm>
          <a:prstGeom prst="rect">
            <a:avLst/>
          </a:prstGeom>
          <a:gradFill>
            <a:gsLst>
              <a:gs pos="0">
                <a:srgbClr val="F9F9F9">
                  <a:alpha val="88000"/>
                </a:srgb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11311266"/>
            <a:ext cx="16829658" cy="2807751"/>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8782818" y="0"/>
            <a:ext cx="3729182" cy="18288000"/>
          </a:xfrm>
          <a:custGeom>
            <a:avLst/>
            <a:gdLst>
              <a:gd name="connsiteX0" fmla="*/ 0 w 3729182"/>
              <a:gd name="connsiteY0" fmla="*/ 0 h 18288000"/>
              <a:gd name="connsiteX1" fmla="*/ 3729182 w 3729182"/>
              <a:gd name="connsiteY1" fmla="*/ 0 h 18288000"/>
              <a:gd name="connsiteX2" fmla="*/ 3729182 w 3729182"/>
              <a:gd name="connsiteY2" fmla="*/ 18288000 h 18288000"/>
              <a:gd name="connsiteX3" fmla="*/ 0 w 3729182"/>
              <a:gd name="connsiteY3" fmla="*/ 18288000 h 18288000"/>
              <a:gd name="connsiteX4" fmla="*/ 0 w 3729182"/>
              <a:gd name="connsiteY4" fmla="*/ 0 h 18288000"/>
              <a:gd name="connsiteX0" fmla="*/ 0 w 3729182"/>
              <a:gd name="connsiteY0" fmla="*/ 0 h 18288000"/>
              <a:gd name="connsiteX1" fmla="*/ 3729182 w 3729182"/>
              <a:gd name="connsiteY1" fmla="*/ 0 h 18288000"/>
              <a:gd name="connsiteX2" fmla="*/ 3729182 w 3729182"/>
              <a:gd name="connsiteY2" fmla="*/ 18288000 h 18288000"/>
              <a:gd name="connsiteX3" fmla="*/ 2119746 w 3729182"/>
              <a:gd name="connsiteY3" fmla="*/ 18288000 h 18288000"/>
              <a:gd name="connsiteX4" fmla="*/ 0 w 3729182"/>
              <a:gd name="connsiteY4" fmla="*/ 0 h 18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182" h="18288000">
                <a:moveTo>
                  <a:pt x="0" y="0"/>
                </a:moveTo>
                <a:lnTo>
                  <a:pt x="3729182" y="0"/>
                </a:lnTo>
                <a:lnTo>
                  <a:pt x="3729182" y="18288000"/>
                </a:lnTo>
                <a:lnTo>
                  <a:pt x="2119746" y="18288000"/>
                </a:lnTo>
                <a:lnTo>
                  <a:pt x="0" y="0"/>
                </a:ln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8" descr="Resources | Qiddiya"/>
          <p:cNvPicPr>
            <a:picLocks noChangeAspect="1" noChangeArrowheads="1"/>
          </p:cNvPicPr>
          <p:nvPr/>
        </p:nvPicPr>
        <p:blipFill>
          <a:blip r:embed="rId3" cstate="hqprint">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764017" y="738597"/>
            <a:ext cx="2060345" cy="2286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16572" y="14582531"/>
            <a:ext cx="4018371" cy="1077218"/>
          </a:xfrm>
          <a:prstGeom prst="rect">
            <a:avLst/>
          </a:prstGeom>
        </p:spPr>
        <p:txBody>
          <a:bodyPr wrap="square">
            <a:spAutoFit/>
          </a:bodyPr>
          <a:lstStyle/>
          <a:p>
            <a:pPr algn="ctr"/>
            <a:r>
              <a:rPr lang="en-US" sz="3200" dirty="0">
                <a:solidFill>
                  <a:srgbClr val="4A4A4A"/>
                </a:solidFill>
                <a:latin typeface="DIN Next LT Arabic" panose="020B0503020203050203" pitchFamily="34" charset="-78"/>
                <a:cs typeface="DIN Next LT Arabic" panose="020B0503020203050203" pitchFamily="34" charset="-78"/>
              </a:rPr>
              <a:t>The Kingdom's first of its kind theme park</a:t>
            </a:r>
          </a:p>
        </p:txBody>
      </p:sp>
      <mc:AlternateContent xmlns:mc="http://schemas.openxmlformats.org/markup-compatibility/2006" xmlns:a14="http://schemas.microsoft.com/office/drawing/2010/main">
        <mc:Choice Requires="a14">
          <p:sp>
            <p:nvSpPr>
              <p:cNvPr id="18" name="Rectangle 17"/>
              <p:cNvSpPr/>
              <p:nvPr/>
            </p:nvSpPr>
            <p:spPr>
              <a:xfrm>
                <a:off x="5601719" y="14582531"/>
                <a:ext cx="4115703" cy="1077218"/>
              </a:xfrm>
              <a:prstGeom prst="rect">
                <a:avLst/>
              </a:prstGeom>
            </p:spPr>
            <p:txBody>
              <a:bodyPr wrap="square">
                <a:spAutoFit/>
              </a:bodyPr>
              <a:lstStyle/>
              <a:p>
                <a:pPr algn="ctr"/>
                <a:r>
                  <a:rPr lang="en-US" sz="3200" dirty="0">
                    <a:solidFill>
                      <a:srgbClr val="4A4A4A"/>
                    </a:solidFill>
                    <a:latin typeface="DIN Next LT Arabic" panose="020B0503020203050203" pitchFamily="34" charset="-78"/>
                    <a:cs typeface="DIN Next LT Arabic" panose="020B0503020203050203" pitchFamily="34" charset="-78"/>
                  </a:rPr>
                  <a:t>Spread across 32 hectares (367 </a:t>
                </a:r>
                <a14:m>
                  <m:oMath xmlns:m="http://schemas.openxmlformats.org/officeDocument/2006/math">
                    <m:sSup>
                      <m:sSupPr>
                        <m:ctrlPr>
                          <a:rPr lang="en-US" sz="3200" i="1" smtClean="0">
                            <a:solidFill>
                              <a:srgbClr val="4A4A4A"/>
                            </a:solidFill>
                            <a:latin typeface="Cambria Math" panose="02040503050406030204" pitchFamily="18" charset="0"/>
                            <a:cs typeface="DIN Next LT Arabic" panose="020B0503020203050203" pitchFamily="34" charset="-78"/>
                          </a:rPr>
                        </m:ctrlPr>
                      </m:sSupPr>
                      <m:e>
                        <m:r>
                          <m:rPr>
                            <m:nor/>
                          </m:rPr>
                          <a:rPr lang="en-US" sz="3200" dirty="0">
                            <a:solidFill>
                              <a:srgbClr val="4A4A4A"/>
                            </a:solidFill>
                            <a:latin typeface="DIN Next LT Arabic" panose="020B0503020203050203" pitchFamily="34" charset="-78"/>
                            <a:cs typeface="DIN Next LT Arabic" panose="020B0503020203050203" pitchFamily="34" charset="-78"/>
                          </a:rPr>
                          <m:t>km</m:t>
                        </m:r>
                      </m:e>
                      <m:sup>
                        <m:r>
                          <a:rPr lang="en-US" sz="3200" i="1" smtClean="0">
                            <a:solidFill>
                              <a:srgbClr val="4A4A4A"/>
                            </a:solidFill>
                            <a:latin typeface="Cambria Math" panose="02040503050406030204" pitchFamily="18" charset="0"/>
                            <a:cs typeface="DIN Next LT Arabic" panose="020B0503020203050203" pitchFamily="34" charset="-78"/>
                          </a:rPr>
                          <m:t>2</m:t>
                        </m:r>
                      </m:sup>
                    </m:sSup>
                  </m:oMath>
                </a14:m>
                <a:r>
                  <a:rPr lang="en-US" sz="3200" dirty="0">
                    <a:solidFill>
                      <a:srgbClr val="4A4A4A"/>
                    </a:solidFill>
                    <a:latin typeface="DIN Next LT Arabic" panose="020B0503020203050203" pitchFamily="34" charset="-78"/>
                    <a:cs typeface="DIN Next LT Arabic" panose="020B0503020203050203" pitchFamily="34" charset="-78"/>
                  </a:rPr>
                  <a:t>)</a:t>
                </a:r>
              </a:p>
            </p:txBody>
          </p:sp>
        </mc:Choice>
        <mc:Fallback xmlns="">
          <p:sp>
            <p:nvSpPr>
              <p:cNvPr id="18" name="Rectangle 17"/>
              <p:cNvSpPr>
                <a:spLocks noRot="1" noChangeAspect="1" noMove="1" noResize="1" noEditPoints="1" noAdjustHandles="1" noChangeArrowheads="1" noChangeShapeType="1" noTextEdit="1"/>
              </p:cNvSpPr>
              <p:nvPr/>
            </p:nvSpPr>
            <p:spPr>
              <a:xfrm>
                <a:off x="5601719" y="14582531"/>
                <a:ext cx="4115703" cy="1077218"/>
              </a:xfrm>
              <a:prstGeom prst="rect">
                <a:avLst/>
              </a:prstGeom>
              <a:blipFill>
                <a:blip r:embed="rId5"/>
                <a:stretch>
                  <a:fillRect t="-7345" b="-17514"/>
                </a:stretch>
              </a:blipFill>
            </p:spPr>
            <p:txBody>
              <a:bodyPr/>
              <a:lstStyle/>
              <a:p>
                <a:r>
                  <a:rPr lang="en-US">
                    <a:noFill/>
                  </a:rPr>
                  <a:t> </a:t>
                </a:r>
              </a:p>
            </p:txBody>
          </p:sp>
        </mc:Fallback>
      </mc:AlternateContent>
      <p:sp>
        <p:nvSpPr>
          <p:cNvPr id="19" name="Rectangle 18"/>
          <p:cNvSpPr/>
          <p:nvPr/>
        </p:nvSpPr>
        <p:spPr>
          <a:xfrm>
            <a:off x="9951882" y="14582531"/>
            <a:ext cx="4593369" cy="1077218"/>
          </a:xfrm>
          <a:prstGeom prst="rect">
            <a:avLst/>
          </a:prstGeom>
        </p:spPr>
        <p:txBody>
          <a:bodyPr wrap="square">
            <a:spAutoFit/>
          </a:bodyPr>
          <a:lstStyle/>
          <a:p>
            <a:pPr algn="ctr"/>
            <a:r>
              <a:rPr lang="en-US" sz="3200" dirty="0">
                <a:solidFill>
                  <a:srgbClr val="4A4A4A"/>
                </a:solidFill>
                <a:latin typeface="DIN Next LT Arabic" panose="020B0503020203050203" pitchFamily="34" charset="-78"/>
                <a:cs typeface="DIN Next LT Arabic" panose="020B0503020203050203" pitchFamily="34" charset="-78"/>
              </a:rPr>
              <a:t>Over 30 rides and attractions</a:t>
            </a:r>
          </a:p>
        </p:txBody>
      </p:sp>
      <p:sp>
        <p:nvSpPr>
          <p:cNvPr id="20" name="Rectangle 19"/>
          <p:cNvSpPr/>
          <p:nvPr/>
        </p:nvSpPr>
        <p:spPr>
          <a:xfrm>
            <a:off x="15058969" y="14582531"/>
            <a:ext cx="3771956" cy="584775"/>
          </a:xfrm>
          <a:prstGeom prst="rect">
            <a:avLst/>
          </a:prstGeom>
        </p:spPr>
        <p:txBody>
          <a:bodyPr wrap="square">
            <a:spAutoFit/>
          </a:bodyPr>
          <a:lstStyle/>
          <a:p>
            <a:pPr algn="ctr"/>
            <a:r>
              <a:rPr lang="en-US" sz="3200" dirty="0">
                <a:solidFill>
                  <a:srgbClr val="4A4A4A"/>
                </a:solidFill>
                <a:latin typeface="DIN Next LT Arabic" panose="020B0503020203050203" pitchFamily="34" charset="-78"/>
                <a:cs typeface="DIN Next LT Arabic" panose="020B0503020203050203" pitchFamily="34" charset="-78"/>
              </a:rPr>
              <a:t>6 themed lands</a:t>
            </a:r>
          </a:p>
        </p:txBody>
      </p:sp>
      <p:pic>
        <p:nvPicPr>
          <p:cNvPr id="26" name="Picture 2" descr="https://qiddiya.com/media/1747/map-distances.png"/>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4033" t="4423" r="5839" b="5534"/>
          <a:stretch/>
        </p:blipFill>
        <p:spPr bwMode="auto">
          <a:xfrm>
            <a:off x="13654008" y="1511378"/>
            <a:ext cx="11583065" cy="810203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1054273" y="5610650"/>
            <a:ext cx="9496494" cy="2954655"/>
          </a:xfrm>
          <a:prstGeom prst="rect">
            <a:avLst/>
          </a:prstGeom>
        </p:spPr>
        <p:txBody>
          <a:bodyPr wrap="square">
            <a:spAutoFit/>
          </a:bodyPr>
          <a:lstStyle/>
          <a:p>
            <a:r>
              <a:rPr lang="en-US" sz="5400" b="1" dirty="0">
                <a:solidFill>
                  <a:srgbClr val="4A4A4A"/>
                </a:solidFill>
                <a:latin typeface="DIN Next LT Arabic" panose="020B0503020203050203" pitchFamily="34" charset="-78"/>
                <a:cs typeface="DIN Next LT Arabic" panose="020B0503020203050203" pitchFamily="34" charset="-78"/>
              </a:rPr>
              <a:t>A location </a:t>
            </a:r>
          </a:p>
          <a:p>
            <a:pPr algn="just"/>
            <a:r>
              <a:rPr lang="en-US" sz="4400" dirty="0">
                <a:solidFill>
                  <a:srgbClr val="4A4A4A"/>
                </a:solidFill>
                <a:latin typeface="DIN Next LT Arabic" panose="020B0503020203050203" pitchFamily="34" charset="-78"/>
                <a:cs typeface="DIN Next LT Arabic" panose="020B0503020203050203" pitchFamily="34" charset="-78"/>
              </a:rPr>
              <a:t>where families spend quality time together and create memorable moments to treasure for life</a:t>
            </a:r>
          </a:p>
        </p:txBody>
      </p:sp>
      <p:sp>
        <p:nvSpPr>
          <p:cNvPr id="28" name="Rectangle 27"/>
          <p:cNvSpPr/>
          <p:nvPr/>
        </p:nvSpPr>
        <p:spPr>
          <a:xfrm>
            <a:off x="1013765" y="17031814"/>
            <a:ext cx="10816229" cy="523220"/>
          </a:xfrm>
          <a:prstGeom prst="rect">
            <a:avLst/>
          </a:prstGeom>
        </p:spPr>
        <p:txBody>
          <a:bodyPr wrap="square">
            <a:spAutoFit/>
          </a:bodyPr>
          <a:lstStyle/>
          <a:p>
            <a:pPr fontAlgn="base"/>
            <a:r>
              <a:rPr lang="en-US" sz="2800" dirty="0">
                <a:solidFill>
                  <a:srgbClr val="4A4A4A"/>
                </a:solidFill>
                <a:latin typeface="URWGeometric-SemiBold"/>
              </a:rPr>
              <a:t>Note: Qiddiya is currently in its design and construction phase</a:t>
            </a:r>
            <a:endParaRPr lang="en-US" sz="1400" dirty="0"/>
          </a:p>
        </p:txBody>
      </p:sp>
      <p:pic>
        <p:nvPicPr>
          <p:cNvPr id="6146" name="Picture 2" descr="https://static.thenounproject.com/png/2675102-200.png"/>
          <p:cNvPicPr>
            <a:picLocks noChangeAspect="1" noChangeArrowheads="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10300" y="11703261"/>
            <a:ext cx="2103120" cy="21031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static.thenounproject.com/png/1863148-200.png"/>
          <p:cNvPicPr>
            <a:picLocks noChangeAspect="1" noChangeArrowheads="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5976" y="11750386"/>
            <a:ext cx="2103120" cy="210312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static.thenounproject.com/png/2377277-200.png"/>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203472" y="11714089"/>
            <a:ext cx="2103120" cy="210312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static.thenounproject.com/png/2647447-200.png"/>
          <p:cNvPicPr>
            <a:picLocks noChangeAspect="1" noChangeArrowheads="1"/>
          </p:cNvPicPr>
          <p:nvPr/>
        </p:nvPicPr>
        <p:blipFill>
          <a:blip r:embed="rId10">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861014" y="11684542"/>
            <a:ext cx="2103120" cy="210312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2036667" y="1987805"/>
            <a:ext cx="0" cy="7589520"/>
          </a:xfrm>
          <a:prstGeom prst="line">
            <a:avLst/>
          </a:prstGeom>
          <a:ln w="31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91927" y="1643414"/>
            <a:ext cx="8546927" cy="2554545"/>
          </a:xfrm>
          <a:prstGeom prst="rect">
            <a:avLst/>
          </a:prstGeom>
        </p:spPr>
        <p:txBody>
          <a:bodyPr wrap="square">
            <a:spAutoFit/>
          </a:bodyPr>
          <a:lstStyle/>
          <a:p>
            <a:r>
              <a:rPr lang="en-US" sz="8000" b="1" dirty="0">
                <a:solidFill>
                  <a:schemeClr val="tx2"/>
                </a:solidFill>
                <a:latin typeface="DIN Next LT Arabic" panose="020B0503020203050203" pitchFamily="34" charset="-78"/>
                <a:ea typeface="+mj-ea"/>
                <a:cs typeface="DIN Next LT Arabic" panose="020B0503020203050203" pitchFamily="34" charset="-78"/>
              </a:rPr>
              <a:t>The Qiddiya </a:t>
            </a:r>
          </a:p>
          <a:p>
            <a:r>
              <a:rPr lang="en-US" sz="8000" b="1" dirty="0">
                <a:solidFill>
                  <a:schemeClr val="tx2"/>
                </a:solidFill>
                <a:latin typeface="DIN Next LT Arabic" panose="020B0503020203050203" pitchFamily="34" charset="-78"/>
                <a:ea typeface="+mj-ea"/>
                <a:cs typeface="DIN Next LT Arabic" panose="020B0503020203050203" pitchFamily="34" charset="-78"/>
              </a:rPr>
              <a:t>Theme Park</a:t>
            </a:r>
          </a:p>
        </p:txBody>
      </p:sp>
      <p:sp>
        <p:nvSpPr>
          <p:cNvPr id="9" name="Slide Number Placeholder 8"/>
          <p:cNvSpPr>
            <a:spLocks noGrp="1"/>
          </p:cNvSpPr>
          <p:nvPr>
            <p:ph type="sldNum" sz="quarter" idx="12"/>
          </p:nvPr>
        </p:nvSpPr>
        <p:spPr/>
        <p:txBody>
          <a:bodyPr/>
          <a:lstStyle/>
          <a:p>
            <a:fld id="{578A8217-A0AB-4292-8FC3-3E545CF90110}" type="slidenum">
              <a:rPr lang="en-US" smtClean="0"/>
              <a:t>3</a:t>
            </a:fld>
            <a:endParaRPr lang="en-US"/>
          </a:p>
        </p:txBody>
      </p:sp>
      <p:sp>
        <p:nvSpPr>
          <p:cNvPr id="22" name="Rectangle 21"/>
          <p:cNvSpPr/>
          <p:nvPr/>
        </p:nvSpPr>
        <p:spPr>
          <a:xfrm>
            <a:off x="0" y="1927317"/>
            <a:ext cx="457200" cy="1097280"/>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714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
            <a:ext cx="32512000" cy="18288000"/>
          </a:xfrm>
          <a:prstGeom prst="rect">
            <a:avLst/>
          </a:prstGeom>
          <a:solidFill>
            <a:srgbClr val="EFF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24" name="Flowchart: Data 22"/>
          <p:cNvSpPr/>
          <p:nvPr/>
        </p:nvSpPr>
        <p:spPr>
          <a:xfrm rot="1523983">
            <a:off x="29712062" y="1635478"/>
            <a:ext cx="1773778" cy="1003181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7405"/>
              <a:gd name="connsiteY0" fmla="*/ 10000 h 10056"/>
              <a:gd name="connsiteX1" fmla="*/ 2000 w 7405"/>
              <a:gd name="connsiteY1" fmla="*/ 0 h 10056"/>
              <a:gd name="connsiteX2" fmla="*/ 7405 w 7405"/>
              <a:gd name="connsiteY2" fmla="*/ 2543 h 10056"/>
              <a:gd name="connsiteX3" fmla="*/ 4479 w 7405"/>
              <a:gd name="connsiteY3" fmla="*/ 10056 h 10056"/>
              <a:gd name="connsiteX4" fmla="*/ 0 w 7405"/>
              <a:gd name="connsiteY4" fmla="*/ 10000 h 10056"/>
              <a:gd name="connsiteX0" fmla="*/ 0 w 10028"/>
              <a:gd name="connsiteY0" fmla="*/ 9944 h 10000"/>
              <a:gd name="connsiteX1" fmla="*/ 2701 w 10028"/>
              <a:gd name="connsiteY1" fmla="*/ 0 h 10000"/>
              <a:gd name="connsiteX2" fmla="*/ 10028 w 10028"/>
              <a:gd name="connsiteY2" fmla="*/ 2820 h 10000"/>
              <a:gd name="connsiteX3" fmla="*/ 6049 w 10028"/>
              <a:gd name="connsiteY3" fmla="*/ 10000 h 10000"/>
              <a:gd name="connsiteX4" fmla="*/ 0 w 10028"/>
              <a:gd name="connsiteY4" fmla="*/ 9944 h 10000"/>
              <a:gd name="connsiteX0" fmla="*/ 0 w 10077"/>
              <a:gd name="connsiteY0" fmla="*/ 9944 h 10000"/>
              <a:gd name="connsiteX1" fmla="*/ 2701 w 10077"/>
              <a:gd name="connsiteY1" fmla="*/ 0 h 10000"/>
              <a:gd name="connsiteX2" fmla="*/ 10077 w 10077"/>
              <a:gd name="connsiteY2" fmla="*/ 2796 h 10000"/>
              <a:gd name="connsiteX3" fmla="*/ 6049 w 10077"/>
              <a:gd name="connsiteY3" fmla="*/ 10000 h 10000"/>
              <a:gd name="connsiteX4" fmla="*/ 0 w 10077"/>
              <a:gd name="connsiteY4" fmla="*/ 9944 h 10000"/>
              <a:gd name="connsiteX0" fmla="*/ 0 w 10046"/>
              <a:gd name="connsiteY0" fmla="*/ 9944 h 10000"/>
              <a:gd name="connsiteX1" fmla="*/ 2701 w 10046"/>
              <a:gd name="connsiteY1" fmla="*/ 0 h 10000"/>
              <a:gd name="connsiteX2" fmla="*/ 10046 w 10046"/>
              <a:gd name="connsiteY2" fmla="*/ 2799 h 10000"/>
              <a:gd name="connsiteX3" fmla="*/ 6049 w 10046"/>
              <a:gd name="connsiteY3" fmla="*/ 10000 h 10000"/>
              <a:gd name="connsiteX4" fmla="*/ 0 w 10046"/>
              <a:gd name="connsiteY4" fmla="*/ 9944 h 10000"/>
              <a:gd name="connsiteX0" fmla="*/ 0 w 10046"/>
              <a:gd name="connsiteY0" fmla="*/ 9855 h 9911"/>
              <a:gd name="connsiteX1" fmla="*/ 2675 w 10046"/>
              <a:gd name="connsiteY1" fmla="*/ 0 h 9911"/>
              <a:gd name="connsiteX2" fmla="*/ 10046 w 10046"/>
              <a:gd name="connsiteY2" fmla="*/ 2710 h 9911"/>
              <a:gd name="connsiteX3" fmla="*/ 6049 w 10046"/>
              <a:gd name="connsiteY3" fmla="*/ 9911 h 9911"/>
              <a:gd name="connsiteX4" fmla="*/ 0 w 10046"/>
              <a:gd name="connsiteY4" fmla="*/ 9855 h 9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 h="9911">
                <a:moveTo>
                  <a:pt x="0" y="9855"/>
                </a:moveTo>
                <a:lnTo>
                  <a:pt x="2675" y="0"/>
                </a:lnTo>
                <a:lnTo>
                  <a:pt x="10046" y="2710"/>
                </a:lnTo>
                <a:lnTo>
                  <a:pt x="6049" y="9911"/>
                </a:lnTo>
                <a:lnTo>
                  <a:pt x="0" y="9855"/>
                </a:lnTo>
                <a:close/>
              </a:path>
            </a:pathLst>
          </a:cu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8387262" y="3628230"/>
            <a:ext cx="939278" cy="939278"/>
          </a:xfrm>
          <a:prstGeom prst="ellipse">
            <a:avLst/>
          </a:pr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4392479" y="4589540"/>
            <a:ext cx="2119992" cy="2119992"/>
          </a:xfrm>
          <a:prstGeom prst="ellipse">
            <a:avLst/>
          </a:pr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4179657" y="8444249"/>
            <a:ext cx="709307" cy="709307"/>
          </a:xfrm>
          <a:prstGeom prst="ellipse">
            <a:avLst/>
          </a:pr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Data 22"/>
          <p:cNvSpPr/>
          <p:nvPr/>
        </p:nvSpPr>
        <p:spPr>
          <a:xfrm rot="2704409">
            <a:off x="23512264" y="2585489"/>
            <a:ext cx="552386" cy="224296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Data 22"/>
          <p:cNvSpPr/>
          <p:nvPr/>
        </p:nvSpPr>
        <p:spPr>
          <a:xfrm rot="21053240" flipH="1">
            <a:off x="26797821" y="1013059"/>
            <a:ext cx="867047" cy="445103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lowchart: Data 22"/>
          <p:cNvSpPr/>
          <p:nvPr/>
        </p:nvSpPr>
        <p:spPr>
          <a:xfrm rot="14695974" flipH="1">
            <a:off x="24595786" y="8836693"/>
            <a:ext cx="761605" cy="319933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27159393" y="11293246"/>
            <a:ext cx="1037034" cy="1037034"/>
          </a:xfrm>
          <a:prstGeom prst="ellipse">
            <a:avLst/>
          </a:pr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0606996" y="10004446"/>
            <a:ext cx="775410" cy="775410"/>
          </a:xfrm>
          <a:prstGeom prst="ellipse">
            <a:avLst/>
          </a:pr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2468438" y="4382316"/>
            <a:ext cx="267644" cy="267644"/>
          </a:xfrm>
          <a:prstGeom prst="ellipse">
            <a:avLst/>
          </a:pr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654697" y="15587421"/>
            <a:ext cx="2119992" cy="2119992"/>
          </a:xfrm>
          <a:prstGeom prst="ellipse">
            <a:avLst/>
          </a:pr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Data 22"/>
          <p:cNvSpPr/>
          <p:nvPr/>
        </p:nvSpPr>
        <p:spPr>
          <a:xfrm rot="16795182" flipH="1">
            <a:off x="4699419" y="424463"/>
            <a:ext cx="1107026" cy="568297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a:off x="29279031" y="1792843"/>
            <a:ext cx="939278" cy="939278"/>
          </a:xfrm>
          <a:prstGeom prst="ellipse">
            <a:avLst/>
          </a:pr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481057" y="6538155"/>
            <a:ext cx="2119992" cy="2119992"/>
          </a:xfrm>
          <a:prstGeom prst="ellipse">
            <a:avLst/>
          </a:pr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2"/>
          <p:cNvSpPr/>
          <p:nvPr/>
        </p:nvSpPr>
        <p:spPr>
          <a:xfrm rot="16795182" flipH="1">
            <a:off x="21006463" y="4811269"/>
            <a:ext cx="1107026" cy="568297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056"/>
              <a:gd name="connsiteX1" fmla="*/ 2000 w 10000"/>
              <a:gd name="connsiteY1" fmla="*/ 0 h 10056"/>
              <a:gd name="connsiteX2" fmla="*/ 10000 w 10000"/>
              <a:gd name="connsiteY2" fmla="*/ 0 h 10056"/>
              <a:gd name="connsiteX3" fmla="*/ 4479 w 10000"/>
              <a:gd name="connsiteY3" fmla="*/ 10056 h 10056"/>
              <a:gd name="connsiteX4" fmla="*/ 0 w 10000"/>
              <a:gd name="connsiteY4" fmla="*/ 10000 h 10056"/>
              <a:gd name="connsiteX0" fmla="*/ 0 w 18978"/>
              <a:gd name="connsiteY0" fmla="*/ 10000 h 10056"/>
              <a:gd name="connsiteX1" fmla="*/ 2000 w 18978"/>
              <a:gd name="connsiteY1" fmla="*/ 0 h 10056"/>
              <a:gd name="connsiteX2" fmla="*/ 18978 w 18978"/>
              <a:gd name="connsiteY2" fmla="*/ 97 h 10056"/>
              <a:gd name="connsiteX3" fmla="*/ 4479 w 18978"/>
              <a:gd name="connsiteY3" fmla="*/ 10056 h 10056"/>
              <a:gd name="connsiteX4" fmla="*/ 0 w 18978"/>
              <a:gd name="connsiteY4" fmla="*/ 10000 h 10056"/>
              <a:gd name="connsiteX0" fmla="*/ 0 w 13688"/>
              <a:gd name="connsiteY0" fmla="*/ 10078 h 10134"/>
              <a:gd name="connsiteX1" fmla="*/ 2000 w 13688"/>
              <a:gd name="connsiteY1" fmla="*/ 78 h 10134"/>
              <a:gd name="connsiteX2" fmla="*/ 13688 w 13688"/>
              <a:gd name="connsiteY2" fmla="*/ 0 h 10134"/>
              <a:gd name="connsiteX3" fmla="*/ 4479 w 13688"/>
              <a:gd name="connsiteY3" fmla="*/ 10134 h 10134"/>
              <a:gd name="connsiteX4" fmla="*/ 0 w 13688"/>
              <a:gd name="connsiteY4" fmla="*/ 10078 h 10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8" h="10134">
                <a:moveTo>
                  <a:pt x="0" y="10078"/>
                </a:moveTo>
                <a:lnTo>
                  <a:pt x="2000" y="78"/>
                </a:lnTo>
                <a:lnTo>
                  <a:pt x="13688" y="0"/>
                </a:lnTo>
                <a:lnTo>
                  <a:pt x="4479" y="10134"/>
                </a:lnTo>
                <a:lnTo>
                  <a:pt x="0" y="10078"/>
                </a:lnTo>
                <a:close/>
              </a:path>
            </a:pathLst>
          </a:custGeom>
          <a:solidFill>
            <a:srgbClr val="DBE9C9">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6" descr="اكتش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74333"/>
            <a:ext cx="10695163" cy="5570394"/>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p:cNvCxnSpPr>
            <a:cxnSpLocks/>
          </p:cNvCxnSpPr>
          <p:nvPr/>
        </p:nvCxnSpPr>
        <p:spPr>
          <a:xfrm>
            <a:off x="4419342" y="3754582"/>
            <a:ext cx="9269764" cy="0"/>
          </a:xfrm>
          <a:prstGeom prst="line">
            <a:avLst/>
          </a:prstGeom>
          <a:ln>
            <a:solidFill>
              <a:schemeClr val="bg1">
                <a:lumMod val="50000"/>
                <a:alpha val="66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3604780" y="3754582"/>
            <a:ext cx="0" cy="2227385"/>
          </a:xfrm>
          <a:prstGeom prst="line">
            <a:avLst/>
          </a:prstGeom>
          <a:ln>
            <a:solidFill>
              <a:schemeClr val="bg1">
                <a:lumMod val="50000"/>
                <a:alpha val="66000"/>
              </a:schemeClr>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129803" y="3436933"/>
            <a:ext cx="1644883" cy="769441"/>
          </a:xfrm>
          <a:prstGeom prst="rect">
            <a:avLst/>
          </a:prstGeom>
          <a:solidFill>
            <a:srgbClr val="EFF5E7"/>
          </a:solidFill>
        </p:spPr>
        <p:txBody>
          <a:bodyPr wrap="square" rtlCol="0">
            <a:spAutoFit/>
          </a:bodyPr>
          <a:lstStyle/>
          <a:p>
            <a:pPr algn="ctr"/>
            <a:r>
              <a:rPr lang="en-US" sz="4400" b="1" spc="300" dirty="0">
                <a:solidFill>
                  <a:srgbClr val="5A697A"/>
                </a:solidFill>
                <a:latin typeface="DIN Next LT Arabic" panose="020B0503020203050203" pitchFamily="34" charset="-78"/>
                <a:cs typeface="DIN Next LT Arabic" panose="020B0503020203050203" pitchFamily="34" charset="-78"/>
              </a:rPr>
              <a:t>2017</a:t>
            </a:r>
          </a:p>
        </p:txBody>
      </p:sp>
      <p:cxnSp>
        <p:nvCxnSpPr>
          <p:cNvPr id="46" name="Straight Connector 45"/>
          <p:cNvCxnSpPr>
            <a:cxnSpLocks/>
          </p:cNvCxnSpPr>
          <p:nvPr/>
        </p:nvCxnSpPr>
        <p:spPr>
          <a:xfrm>
            <a:off x="26820712" y="4382316"/>
            <a:ext cx="0" cy="1599651"/>
          </a:xfrm>
          <a:prstGeom prst="line">
            <a:avLst/>
          </a:prstGeom>
          <a:ln>
            <a:solidFill>
              <a:schemeClr val="bg1">
                <a:lumMod val="50000"/>
                <a:alpha val="66000"/>
              </a:schemeClr>
            </a:solidFill>
          </a:ln>
        </p:spPr>
        <p:style>
          <a:lnRef idx="1">
            <a:schemeClr val="accent1"/>
          </a:lnRef>
          <a:fillRef idx="0">
            <a:schemeClr val="accent1"/>
          </a:fillRef>
          <a:effectRef idx="0">
            <a:schemeClr val="accent1"/>
          </a:effectRef>
          <a:fontRef idx="minor">
            <a:schemeClr val="tx1"/>
          </a:fontRef>
        </p:style>
      </p:cxnSp>
      <p:sp>
        <p:nvSpPr>
          <p:cNvPr id="47" name="Isosceles Triangle 46"/>
          <p:cNvSpPr/>
          <p:nvPr/>
        </p:nvSpPr>
        <p:spPr>
          <a:xfrm flipV="1">
            <a:off x="26745714" y="6029444"/>
            <a:ext cx="182880" cy="182880"/>
          </a:xfrm>
          <a:prstGeom prst="triangle">
            <a:avLst/>
          </a:prstGeom>
          <a:solidFill>
            <a:schemeClr val="bg1"/>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12491981" y="1339920"/>
            <a:ext cx="7389931" cy="1107996"/>
          </a:xfrm>
          <a:prstGeom prst="rect">
            <a:avLst/>
          </a:prstGeom>
          <a:gradFill flip="none" rotWithShape="1">
            <a:gsLst>
              <a:gs pos="0">
                <a:srgbClr val="EFF5E7"/>
              </a:gs>
              <a:gs pos="100000">
                <a:srgbClr val="DBE9C9"/>
              </a:gs>
            </a:gsLst>
            <a:lin ang="0" scaled="1"/>
            <a:tileRect/>
          </a:gradFill>
        </p:spPr>
        <p:txBody>
          <a:bodyPr wrap="square" rtlCol="0" anchor="ctr">
            <a:spAutoFit/>
          </a:bodyPr>
          <a:lstStyle/>
          <a:p>
            <a:pPr algn="ctr"/>
            <a:r>
              <a:rPr lang="en-US" sz="6600" b="1" spc="600" dirty="0">
                <a:solidFill>
                  <a:schemeClr val="tx2"/>
                </a:solidFill>
                <a:latin typeface="DIN Next LT Arabic" panose="020B0503020203050203" pitchFamily="34" charset="-78"/>
                <a:ea typeface="+mj-ea"/>
                <a:cs typeface="DIN Next LT Arabic" panose="020B0503020203050203" pitchFamily="34" charset="-78"/>
              </a:rPr>
              <a:t>Transformation</a:t>
            </a:r>
          </a:p>
        </p:txBody>
      </p:sp>
      <p:sp>
        <p:nvSpPr>
          <p:cNvPr id="49" name="TextBox 48"/>
          <p:cNvSpPr txBox="1"/>
          <p:nvPr/>
        </p:nvSpPr>
        <p:spPr>
          <a:xfrm>
            <a:off x="26033027" y="3436933"/>
            <a:ext cx="1644883" cy="769441"/>
          </a:xfrm>
          <a:prstGeom prst="rect">
            <a:avLst/>
          </a:prstGeom>
          <a:solidFill>
            <a:srgbClr val="EFF5E7"/>
          </a:solidFill>
        </p:spPr>
        <p:txBody>
          <a:bodyPr wrap="square" rtlCol="0">
            <a:spAutoFit/>
          </a:bodyPr>
          <a:lstStyle/>
          <a:p>
            <a:pPr algn="ctr"/>
            <a:r>
              <a:rPr lang="en-US" sz="4400" b="1" spc="300" dirty="0">
                <a:solidFill>
                  <a:srgbClr val="5A697A"/>
                </a:solidFill>
                <a:latin typeface="DIN Next LT Arabic" panose="020B0503020203050203" pitchFamily="34" charset="-78"/>
                <a:cs typeface="DIN Next LT Arabic" panose="020B0503020203050203" pitchFamily="34" charset="-78"/>
              </a:rPr>
              <a:t>2030</a:t>
            </a:r>
          </a:p>
        </p:txBody>
      </p:sp>
      <p:pic>
        <p:nvPicPr>
          <p:cNvPr id="50" name="Picture 2" descr="https://qiddiya.com/media/1327/09-aerial-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15294" y="6474333"/>
            <a:ext cx="10996706" cy="572744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65018" y="955963"/>
            <a:ext cx="31110382" cy="1676384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29196801" y="1243471"/>
            <a:ext cx="2033002" cy="2300389"/>
            <a:chOff x="29196801" y="1243471"/>
            <a:chExt cx="2033002" cy="2300389"/>
          </a:xfrm>
        </p:grpSpPr>
        <p:pic>
          <p:nvPicPr>
            <p:cNvPr id="54" name="Picture 18" descr="Resources | Qiddiya"/>
            <p:cNvPicPr>
              <a:picLocks noChangeAspect="1" noChangeArrowheads="1"/>
            </p:cNvPicPr>
            <p:nvPr/>
          </p:nvPicPr>
          <p:blipFill rotWithShape="1">
            <a:blip r:embed="rId5" cstate="hqprint">
              <a:duotone>
                <a:prstClr val="black"/>
                <a:schemeClr val="accent3">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rcRect t="50278"/>
            <a:stretch/>
          </p:blipFill>
          <p:spPr bwMode="auto">
            <a:xfrm>
              <a:off x="29196801" y="2436635"/>
              <a:ext cx="2007042" cy="110722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8" descr="Resources | Qiddiya"/>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b="46928"/>
            <a:stretch/>
          </p:blipFill>
          <p:spPr bwMode="auto">
            <a:xfrm>
              <a:off x="29222761" y="1243471"/>
              <a:ext cx="2007042" cy="118183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Slide Number Placeholder 38"/>
          <p:cNvSpPr>
            <a:spLocks noGrp="1"/>
          </p:cNvSpPr>
          <p:nvPr>
            <p:ph type="sldNum" sz="quarter" idx="12"/>
          </p:nvPr>
        </p:nvSpPr>
        <p:spPr/>
        <p:txBody>
          <a:bodyPr/>
          <a:lstStyle/>
          <a:p>
            <a:fld id="{578A8217-A0AB-4292-8FC3-3E545CF90110}" type="slidenum">
              <a:rPr lang="en-US" smtClean="0"/>
              <a:t>4</a:t>
            </a:fld>
            <a:endParaRPr lang="en-US"/>
          </a:p>
        </p:txBody>
      </p:sp>
      <p:sp>
        <p:nvSpPr>
          <p:cNvPr id="40" name="Rectangle 39">
            <a:extLst>
              <a:ext uri="{FF2B5EF4-FFF2-40B4-BE49-F238E27FC236}">
                <a16:creationId xmlns:a16="http://schemas.microsoft.com/office/drawing/2014/main" id="{406EE342-88C6-4FEE-9B22-F6D551483CBD}"/>
              </a:ext>
            </a:extLst>
          </p:cNvPr>
          <p:cNvSpPr/>
          <p:nvPr/>
        </p:nvSpPr>
        <p:spPr>
          <a:xfrm>
            <a:off x="6171595" y="17167842"/>
            <a:ext cx="5581135" cy="584775"/>
          </a:xfrm>
          <a:prstGeom prst="rect">
            <a:avLst/>
          </a:prstGeom>
        </p:spPr>
        <p:txBody>
          <a:bodyPr wrap="square">
            <a:spAutoFit/>
          </a:bodyPr>
          <a:lstStyle/>
          <a:p>
            <a:pPr algn="ctr"/>
            <a:r>
              <a:rPr lang="en-US" sz="3200" dirty="0">
                <a:solidFill>
                  <a:srgbClr val="4A4A4A"/>
                </a:solidFill>
                <a:latin typeface="DIN Next LT Arabic" panose="020B0503020203050203" pitchFamily="34" charset="-78"/>
                <a:cs typeface="DIN Next LT Arabic" panose="020B0503020203050203" pitchFamily="34" charset="-78"/>
              </a:rPr>
              <a:t>Tourism as a new industry</a:t>
            </a:r>
            <a:endParaRPr lang="en-US" sz="3200" dirty="0">
              <a:latin typeface="DIN Next LT Arabic" panose="020B0503020203050203" pitchFamily="34" charset="-78"/>
              <a:cs typeface="DIN Next LT Arabic" panose="020B0503020203050203" pitchFamily="34" charset="-78"/>
            </a:endParaRPr>
          </a:p>
        </p:txBody>
      </p:sp>
      <p:sp>
        <p:nvSpPr>
          <p:cNvPr id="56" name="Rectangle 55">
            <a:extLst>
              <a:ext uri="{FF2B5EF4-FFF2-40B4-BE49-F238E27FC236}">
                <a16:creationId xmlns:a16="http://schemas.microsoft.com/office/drawing/2014/main" id="{176F745A-36C8-4B24-8AAB-08DCE2B42FB0}"/>
              </a:ext>
            </a:extLst>
          </p:cNvPr>
          <p:cNvSpPr/>
          <p:nvPr/>
        </p:nvSpPr>
        <p:spPr>
          <a:xfrm>
            <a:off x="14253876" y="17167842"/>
            <a:ext cx="4538389" cy="584775"/>
          </a:xfrm>
          <a:prstGeom prst="rect">
            <a:avLst/>
          </a:prstGeom>
        </p:spPr>
        <p:txBody>
          <a:bodyPr wrap="square">
            <a:spAutoFit/>
          </a:bodyPr>
          <a:lstStyle/>
          <a:p>
            <a:pPr algn="ctr"/>
            <a:r>
              <a:rPr lang="en-US" sz="3200" dirty="0">
                <a:solidFill>
                  <a:srgbClr val="4A4A4A"/>
                </a:solidFill>
                <a:latin typeface="DIN Next LT Arabic" panose="020B0503020203050203" pitchFamily="34" charset="-78"/>
                <a:cs typeface="DIN Next LT Arabic" panose="020B0503020203050203" pitchFamily="34" charset="-78"/>
              </a:rPr>
              <a:t>No dependency on Oil</a:t>
            </a:r>
            <a:endParaRPr lang="en-US" sz="3200" dirty="0">
              <a:latin typeface="DIN Next LT Arabic" panose="020B0503020203050203" pitchFamily="34" charset="-78"/>
              <a:cs typeface="DIN Next LT Arabic" panose="020B0503020203050203" pitchFamily="34" charset="-78"/>
            </a:endParaRPr>
          </a:p>
        </p:txBody>
      </p:sp>
      <p:pic>
        <p:nvPicPr>
          <p:cNvPr id="57" name="Picture 6" descr="No mineral oil - Free signaling icons">
            <a:extLst>
              <a:ext uri="{FF2B5EF4-FFF2-40B4-BE49-F238E27FC236}">
                <a16:creationId xmlns:a16="http://schemas.microsoft.com/office/drawing/2014/main" id="{A0A2A48B-1A23-4E47-85E0-583FBF19D005}"/>
              </a:ext>
            </a:extLst>
          </p:cNvPr>
          <p:cNvPicPr>
            <a:picLocks noChangeAspect="1" noChangeArrowheads="1"/>
          </p:cNvPicPr>
          <p:nvPr/>
        </p:nvPicPr>
        <p:blipFill>
          <a:blip r:embed="rId8">
            <a:duotone>
              <a:prstClr val="black"/>
              <a:schemeClr val="accent6">
                <a:tint val="45000"/>
                <a:satMod val="400000"/>
              </a:schemeClr>
            </a:duotone>
            <a:extLst>
              <a:ext uri="{BEBA8EAE-BF5A-486C-A8C5-ECC9F3942E4B}">
                <a14:imgProps xmlns:a14="http://schemas.microsoft.com/office/drawing/2010/main">
                  <a14:imgLayer r:embed="rId9">
                    <a14:imgEffect>
                      <a14:artisticPhotocopy/>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5471806" y="14434221"/>
            <a:ext cx="2204708" cy="220470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Tourism blue concept icon hospitality industry Vector Image">
            <a:extLst>
              <a:ext uri="{FF2B5EF4-FFF2-40B4-BE49-F238E27FC236}">
                <a16:creationId xmlns:a16="http://schemas.microsoft.com/office/drawing/2014/main" id="{08063C9C-0624-4E1A-9EF4-CCFD06878F75}"/>
              </a:ext>
            </a:extLst>
          </p:cNvPr>
          <p:cNvPicPr>
            <a:picLocks noChangeAspect="1" noChangeArrowheads="1"/>
          </p:cNvPicPr>
          <p:nvPr/>
        </p:nvPicPr>
        <p:blipFill rotWithShape="1">
          <a:blip r:embed="rId10">
            <a:duotone>
              <a:srgbClr val="70AD47">
                <a:shade val="45000"/>
                <a:satMod val="135000"/>
              </a:srgbClr>
              <a:prstClr val="white"/>
            </a:duotone>
            <a:extLst>
              <a:ext uri="{BEBA8EAE-BF5A-486C-A8C5-ECC9F3942E4B}">
                <a14:imgProps xmlns:a14="http://schemas.microsoft.com/office/drawing/2010/main">
                  <a14:imgLayer r:embed="rId11">
                    <a14:imgEffect>
                      <a14:sharpenSoften amount="-50000"/>
                    </a14:imgEffect>
                    <a14:imgEffect>
                      <a14:colorTemperature colorTemp="47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11378" t="7086" r="8561" b="14119"/>
          <a:stretch/>
        </p:blipFill>
        <p:spPr bwMode="auto">
          <a:xfrm>
            <a:off x="7837285" y="14474057"/>
            <a:ext cx="2341573" cy="2488842"/>
          </a:xfrm>
          <a:prstGeom prst="rect">
            <a:avLst/>
          </a:prstGeom>
          <a:solidFill>
            <a:schemeClr val="bg1"/>
          </a:solidFill>
          <a:ln>
            <a:noFill/>
          </a:ln>
        </p:spPr>
      </p:pic>
      <p:sp>
        <p:nvSpPr>
          <p:cNvPr id="59" name="Rectangle 58">
            <a:extLst>
              <a:ext uri="{FF2B5EF4-FFF2-40B4-BE49-F238E27FC236}">
                <a16:creationId xmlns:a16="http://schemas.microsoft.com/office/drawing/2014/main" id="{6079BF25-D59A-43AB-BD09-CFEAEDB26139}"/>
              </a:ext>
            </a:extLst>
          </p:cNvPr>
          <p:cNvSpPr/>
          <p:nvPr/>
        </p:nvSpPr>
        <p:spPr>
          <a:xfrm>
            <a:off x="21526381" y="17167842"/>
            <a:ext cx="3651462" cy="584775"/>
          </a:xfrm>
          <a:prstGeom prst="rect">
            <a:avLst/>
          </a:prstGeom>
        </p:spPr>
        <p:txBody>
          <a:bodyPr wrap="square">
            <a:spAutoFit/>
          </a:bodyPr>
          <a:lstStyle/>
          <a:p>
            <a:pPr algn="ctr"/>
            <a:r>
              <a:rPr lang="en-US" sz="3200" dirty="0">
                <a:solidFill>
                  <a:srgbClr val="4A4A4A"/>
                </a:solidFill>
                <a:latin typeface="DIN Next LT Arabic" panose="020B0503020203050203" pitchFamily="34" charset="-78"/>
                <a:cs typeface="DIN Next LT Arabic" panose="020B0503020203050203" pitchFamily="34" charset="-78"/>
              </a:rPr>
              <a:t>Economic diversity</a:t>
            </a:r>
            <a:endParaRPr lang="en-US" sz="3200" dirty="0">
              <a:latin typeface="DIN Next LT Arabic" panose="020B0503020203050203" pitchFamily="34" charset="-78"/>
              <a:cs typeface="DIN Next LT Arabic" panose="020B0503020203050203" pitchFamily="34" charset="-78"/>
            </a:endParaRPr>
          </a:p>
        </p:txBody>
      </p:sp>
      <p:pic>
        <p:nvPicPr>
          <p:cNvPr id="60" name="Picture 2" descr="Management - Free arrows icons">
            <a:extLst>
              <a:ext uri="{FF2B5EF4-FFF2-40B4-BE49-F238E27FC236}">
                <a16:creationId xmlns:a16="http://schemas.microsoft.com/office/drawing/2014/main" id="{F4D43920-7D00-460A-8AB4-596F276848E9}"/>
              </a:ext>
            </a:extLst>
          </p:cNvPr>
          <p:cNvPicPr>
            <a:picLocks noChangeAspect="1" noChangeArrowheads="1"/>
          </p:cNvPicPr>
          <p:nvPr/>
        </p:nvPicPr>
        <p:blipFill>
          <a:blip r:embed="rId12">
            <a:duotone>
              <a:prstClr val="black"/>
              <a:srgbClr val="D7FFC5">
                <a:tint val="45000"/>
                <a:satMod val="400000"/>
              </a:srgbClr>
            </a:duotone>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2222950" y="14474057"/>
            <a:ext cx="2216974" cy="2216978"/>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E8CF6063-5599-4C74-804B-040F11A952C4}"/>
              </a:ext>
            </a:extLst>
          </p:cNvPr>
          <p:cNvCxnSpPr>
            <a:cxnSpLocks/>
          </p:cNvCxnSpPr>
          <p:nvPr/>
        </p:nvCxnSpPr>
        <p:spPr>
          <a:xfrm>
            <a:off x="18476259" y="3754582"/>
            <a:ext cx="7556768" cy="0"/>
          </a:xfrm>
          <a:prstGeom prst="line">
            <a:avLst/>
          </a:prstGeom>
          <a:ln>
            <a:solidFill>
              <a:schemeClr val="bg1">
                <a:lumMod val="50000"/>
                <a:alpha val="66000"/>
              </a:schemeClr>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62375D1-824E-42B2-97F2-D8C8AAD060F5}"/>
              </a:ext>
            </a:extLst>
          </p:cNvPr>
          <p:cNvSpPr txBox="1"/>
          <p:nvPr/>
        </p:nvSpPr>
        <p:spPr>
          <a:xfrm>
            <a:off x="14514708" y="3436932"/>
            <a:ext cx="3029608" cy="769441"/>
          </a:xfrm>
          <a:prstGeom prst="rect">
            <a:avLst/>
          </a:prstGeom>
          <a:solidFill>
            <a:srgbClr val="EFF5E7"/>
          </a:solidFill>
        </p:spPr>
        <p:txBody>
          <a:bodyPr wrap="square" rtlCol="0">
            <a:spAutoFit/>
          </a:bodyPr>
          <a:lstStyle/>
          <a:p>
            <a:pPr algn="ctr"/>
            <a:r>
              <a:rPr lang="en-US" sz="4400" b="1" spc="300" dirty="0">
                <a:solidFill>
                  <a:srgbClr val="5A697A"/>
                </a:solidFill>
                <a:latin typeface="DIN Next LT Arabic" panose="020B0503020203050203" pitchFamily="34" charset="-78"/>
                <a:cs typeface="DIN Next LT Arabic" panose="020B0503020203050203" pitchFamily="34" charset="-78"/>
              </a:rPr>
              <a:t>Currently</a:t>
            </a:r>
          </a:p>
        </p:txBody>
      </p:sp>
      <p:sp>
        <p:nvSpPr>
          <p:cNvPr id="66" name="Isosceles Triangle 65">
            <a:extLst>
              <a:ext uri="{FF2B5EF4-FFF2-40B4-BE49-F238E27FC236}">
                <a16:creationId xmlns:a16="http://schemas.microsoft.com/office/drawing/2014/main" id="{B03F3FEA-8CAF-45B3-937A-D70444616534}"/>
              </a:ext>
            </a:extLst>
          </p:cNvPr>
          <p:cNvSpPr/>
          <p:nvPr/>
        </p:nvSpPr>
        <p:spPr>
          <a:xfrm flipV="1">
            <a:off x="3527139" y="6074268"/>
            <a:ext cx="182880" cy="182880"/>
          </a:xfrm>
          <a:prstGeom prst="triangle">
            <a:avLst/>
          </a:prstGeom>
          <a:solidFill>
            <a:schemeClr val="bg1"/>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6A39F603-1522-4F5B-834B-00A330EC5C1E}"/>
              </a:ext>
            </a:extLst>
          </p:cNvPr>
          <p:cNvCxnSpPr>
            <a:cxnSpLocks/>
          </p:cNvCxnSpPr>
          <p:nvPr/>
        </p:nvCxnSpPr>
        <p:spPr>
          <a:xfrm>
            <a:off x="16131343" y="4382316"/>
            <a:ext cx="0" cy="1726730"/>
          </a:xfrm>
          <a:prstGeom prst="line">
            <a:avLst/>
          </a:prstGeom>
          <a:ln>
            <a:solidFill>
              <a:schemeClr val="bg1">
                <a:lumMod val="50000"/>
                <a:alpha val="66000"/>
              </a:schemeClr>
            </a:solidFill>
          </a:ln>
        </p:spPr>
        <p:style>
          <a:lnRef idx="1">
            <a:schemeClr val="accent1"/>
          </a:lnRef>
          <a:fillRef idx="0">
            <a:schemeClr val="accent1"/>
          </a:fillRef>
          <a:effectRef idx="0">
            <a:schemeClr val="accent1"/>
          </a:effectRef>
          <a:fontRef idx="minor">
            <a:schemeClr val="tx1"/>
          </a:fontRef>
        </p:style>
      </p:cxnSp>
      <p:sp>
        <p:nvSpPr>
          <p:cNvPr id="68" name="Isosceles Triangle 67">
            <a:extLst>
              <a:ext uri="{FF2B5EF4-FFF2-40B4-BE49-F238E27FC236}">
                <a16:creationId xmlns:a16="http://schemas.microsoft.com/office/drawing/2014/main" id="{642BB317-749E-4EF7-96B5-12B12E31B646}"/>
              </a:ext>
            </a:extLst>
          </p:cNvPr>
          <p:cNvSpPr/>
          <p:nvPr/>
        </p:nvSpPr>
        <p:spPr>
          <a:xfrm flipV="1">
            <a:off x="16053702" y="6093770"/>
            <a:ext cx="182880" cy="182880"/>
          </a:xfrm>
          <a:prstGeom prst="triangle">
            <a:avLst/>
          </a:prstGeom>
          <a:solidFill>
            <a:schemeClr val="bg1"/>
          </a:solidFill>
          <a:ln>
            <a:solidFill>
              <a:schemeClr val="bg1">
                <a:lumMod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descr="https://qiddiya.com/media/1445/013-site-achievments-qiddiya.jpg">
            <a:extLst>
              <a:ext uri="{FF2B5EF4-FFF2-40B4-BE49-F238E27FC236}">
                <a16:creationId xmlns:a16="http://schemas.microsoft.com/office/drawing/2014/main" id="{8005746C-9DC2-4E55-94E1-45B0735A4A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82917" y="6228151"/>
            <a:ext cx="10932377" cy="6149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62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5AED663-FF2D-433D-8994-A71F8F5DDDD8}"/>
              </a:ext>
            </a:extLst>
          </p:cNvPr>
          <p:cNvSpPr/>
          <p:nvPr/>
        </p:nvSpPr>
        <p:spPr>
          <a:xfrm>
            <a:off x="14588835" y="15509371"/>
            <a:ext cx="17923165" cy="1244924"/>
          </a:xfrm>
          <a:prstGeom prst="rect">
            <a:avLst/>
          </a:prstGeom>
          <a:gradFill>
            <a:gsLst>
              <a:gs pos="0">
                <a:srgbClr val="F9F9F9">
                  <a:alpha val="88000"/>
                </a:srgb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7554DE0-0E0E-4F72-9D7A-7BAC011653D6}"/>
              </a:ext>
            </a:extLst>
          </p:cNvPr>
          <p:cNvSpPr/>
          <p:nvPr/>
        </p:nvSpPr>
        <p:spPr>
          <a:xfrm>
            <a:off x="0" y="15509371"/>
            <a:ext cx="16829658" cy="124492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87662" y="4887714"/>
            <a:ext cx="8866473" cy="8570117"/>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28782818" y="0"/>
            <a:ext cx="3729182" cy="18288000"/>
          </a:xfrm>
          <a:custGeom>
            <a:avLst/>
            <a:gdLst>
              <a:gd name="connsiteX0" fmla="*/ 0 w 3729182"/>
              <a:gd name="connsiteY0" fmla="*/ 0 h 18288000"/>
              <a:gd name="connsiteX1" fmla="*/ 3729182 w 3729182"/>
              <a:gd name="connsiteY1" fmla="*/ 0 h 18288000"/>
              <a:gd name="connsiteX2" fmla="*/ 3729182 w 3729182"/>
              <a:gd name="connsiteY2" fmla="*/ 18288000 h 18288000"/>
              <a:gd name="connsiteX3" fmla="*/ 0 w 3729182"/>
              <a:gd name="connsiteY3" fmla="*/ 18288000 h 18288000"/>
              <a:gd name="connsiteX4" fmla="*/ 0 w 3729182"/>
              <a:gd name="connsiteY4" fmla="*/ 0 h 18288000"/>
              <a:gd name="connsiteX0" fmla="*/ 0 w 3729182"/>
              <a:gd name="connsiteY0" fmla="*/ 0 h 18288000"/>
              <a:gd name="connsiteX1" fmla="*/ 3729182 w 3729182"/>
              <a:gd name="connsiteY1" fmla="*/ 0 h 18288000"/>
              <a:gd name="connsiteX2" fmla="*/ 3729182 w 3729182"/>
              <a:gd name="connsiteY2" fmla="*/ 18288000 h 18288000"/>
              <a:gd name="connsiteX3" fmla="*/ 2119746 w 3729182"/>
              <a:gd name="connsiteY3" fmla="*/ 18288000 h 18288000"/>
              <a:gd name="connsiteX4" fmla="*/ 0 w 3729182"/>
              <a:gd name="connsiteY4" fmla="*/ 0 h 18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182" h="18288000">
                <a:moveTo>
                  <a:pt x="0" y="0"/>
                </a:moveTo>
                <a:lnTo>
                  <a:pt x="3729182" y="0"/>
                </a:lnTo>
                <a:lnTo>
                  <a:pt x="3729182" y="18288000"/>
                </a:lnTo>
                <a:lnTo>
                  <a:pt x="2119746" y="18288000"/>
                </a:lnTo>
                <a:lnTo>
                  <a:pt x="0" y="0"/>
                </a:lnTo>
                <a:close/>
              </a:path>
            </a:pathLst>
          </a:custGeom>
          <a:solidFill>
            <a:srgbClr val="7F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8" descr="Resources | Qiddiya"/>
          <p:cNvPicPr>
            <a:picLocks noChangeAspect="1" noChangeArrowheads="1"/>
          </p:cNvPicPr>
          <p:nvPr/>
        </p:nvPicPr>
        <p:blipFill>
          <a:blip r:embed="rId3" cstate="hqprint">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764017" y="738597"/>
            <a:ext cx="2060345" cy="22860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1054272" y="1812247"/>
            <a:ext cx="11989375" cy="1323439"/>
          </a:xfrm>
          <a:prstGeom prst="rect">
            <a:avLst/>
          </a:prstGeom>
        </p:spPr>
        <p:txBody>
          <a:bodyPr wrap="square">
            <a:spAutoFit/>
          </a:bodyPr>
          <a:lstStyle/>
          <a:p>
            <a:r>
              <a:rPr lang="en-US" sz="8000" b="1" dirty="0">
                <a:solidFill>
                  <a:schemeClr val="tx2"/>
                </a:solidFill>
                <a:latin typeface="DIN Next LT Arabic" panose="020B0503020203050203" pitchFamily="34" charset="-78"/>
                <a:ea typeface="+mj-ea"/>
                <a:cs typeface="DIN Next LT Arabic" panose="020B0503020203050203" pitchFamily="34" charset="-78"/>
              </a:rPr>
              <a:t>Project </a:t>
            </a:r>
            <a:r>
              <a:rPr lang="en-US" sz="8000" dirty="0">
                <a:solidFill>
                  <a:schemeClr val="tx2"/>
                </a:solidFill>
                <a:latin typeface="DIN Next LT Arabic" panose="020B0503020203050203" pitchFamily="34" charset="-78"/>
                <a:ea typeface="+mj-ea"/>
                <a:cs typeface="DIN Next LT Arabic" panose="020B0503020203050203" pitchFamily="34" charset="-78"/>
              </a:rPr>
              <a:t>Scope and Goal</a:t>
            </a:r>
          </a:p>
        </p:txBody>
      </p:sp>
      <p:sp>
        <p:nvSpPr>
          <p:cNvPr id="4" name="Slide Number Placeholder 3"/>
          <p:cNvSpPr>
            <a:spLocks noGrp="1"/>
          </p:cNvSpPr>
          <p:nvPr>
            <p:ph type="sldNum" sz="quarter" idx="12"/>
          </p:nvPr>
        </p:nvSpPr>
        <p:spPr/>
        <p:txBody>
          <a:bodyPr/>
          <a:lstStyle/>
          <a:p>
            <a:fld id="{578A8217-A0AB-4292-8FC3-3E545CF90110}" type="slidenum">
              <a:rPr lang="en-US" smtClean="0"/>
              <a:t>5</a:t>
            </a:fld>
            <a:endParaRPr lang="en-US" dirty="0"/>
          </a:p>
        </p:txBody>
      </p:sp>
      <p:sp>
        <p:nvSpPr>
          <p:cNvPr id="83" name="Rounded Rectangle 82"/>
          <p:cNvSpPr/>
          <p:nvPr/>
        </p:nvSpPr>
        <p:spPr>
          <a:xfrm>
            <a:off x="884660" y="4189792"/>
            <a:ext cx="7907748" cy="139584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60686" y="4405853"/>
            <a:ext cx="8211547" cy="923330"/>
          </a:xfrm>
          <a:prstGeom prst="rect">
            <a:avLst/>
          </a:prstGeom>
        </p:spPr>
        <p:txBody>
          <a:bodyPr wrap="square">
            <a:spAutoFit/>
          </a:bodyPr>
          <a:lstStyle/>
          <a:p>
            <a:pPr algn="ctr"/>
            <a:r>
              <a:rPr lang="en-US" sz="5400" b="1" dirty="0">
                <a:solidFill>
                  <a:schemeClr val="bg1"/>
                </a:solidFill>
                <a:effectLst>
                  <a:outerShdw blurRad="38100" dist="38100" dir="2700000" algn="tl">
                    <a:srgbClr val="000000">
                      <a:alpha val="43137"/>
                    </a:srgbClr>
                  </a:outerShdw>
                </a:effectLst>
                <a:latin typeface="DIN Next LT Arabic" panose="020B0503020203050203" pitchFamily="34" charset="-78"/>
                <a:ea typeface="+mj-ea"/>
                <a:cs typeface="DIN Next LT Arabic" panose="020B0503020203050203" pitchFamily="34" charset="-78"/>
              </a:rPr>
              <a:t>Physical Infrastructure</a:t>
            </a:r>
            <a:endParaRPr lang="en-US" sz="6600" dirty="0">
              <a:solidFill>
                <a:schemeClr val="bg1"/>
              </a:solidFill>
              <a:effectLst>
                <a:outerShdw blurRad="38100" dist="38100" dir="2700000" algn="tl">
                  <a:srgbClr val="000000">
                    <a:alpha val="43137"/>
                  </a:srgbClr>
                </a:outerShdw>
              </a:effectLst>
              <a:latin typeface="DIN Next LT Arabic" panose="020B0503020203050203" pitchFamily="34" charset="-78"/>
              <a:ea typeface="+mj-ea"/>
              <a:cs typeface="DIN Next LT Arabic" panose="020B0503020203050203" pitchFamily="34" charset="-78"/>
            </a:endParaRPr>
          </a:p>
        </p:txBody>
      </p:sp>
      <p:sp>
        <p:nvSpPr>
          <p:cNvPr id="87" name="Rectangle 86"/>
          <p:cNvSpPr/>
          <p:nvPr/>
        </p:nvSpPr>
        <p:spPr>
          <a:xfrm>
            <a:off x="2679701" y="6341979"/>
            <a:ext cx="2189127" cy="1785104"/>
          </a:xfrm>
          <a:prstGeom prst="rect">
            <a:avLst/>
          </a:prstGeom>
        </p:spPr>
        <p:txBody>
          <a:bodyPr wrap="square">
            <a:spAutoFit/>
          </a:bodyPr>
          <a:lstStyle/>
          <a:p>
            <a:pPr algn="ctr"/>
            <a:r>
              <a:rPr lang="en-US" sz="6600" b="1" dirty="0">
                <a:solidFill>
                  <a:srgbClr val="4A4A4A"/>
                </a:solidFill>
                <a:latin typeface="DIN Next LT Arabic" panose="020B0503020203050203" pitchFamily="34" charset="-78"/>
                <a:cs typeface="DIN Next LT Arabic" panose="020B0503020203050203" pitchFamily="34" charset="-78"/>
              </a:rPr>
              <a:t>3</a:t>
            </a:r>
            <a:r>
              <a:rPr lang="en-US" sz="5400" b="1" dirty="0">
                <a:solidFill>
                  <a:srgbClr val="4A4A4A"/>
                </a:solidFill>
                <a:latin typeface="DIN Next LT Arabic" panose="020B0503020203050203" pitchFamily="34" charset="-78"/>
                <a:cs typeface="DIN Next LT Arabic" panose="020B0503020203050203" pitchFamily="34" charset="-78"/>
              </a:rPr>
              <a:t> </a:t>
            </a:r>
          </a:p>
          <a:p>
            <a:pPr algn="ctr"/>
            <a:r>
              <a:rPr lang="en-US" sz="4000" dirty="0">
                <a:solidFill>
                  <a:srgbClr val="4A4A4A"/>
                </a:solidFill>
                <a:latin typeface="DIN Next LT Arabic" panose="020B0503020203050203" pitchFamily="34" charset="-78"/>
                <a:cs typeface="DIN Next LT Arabic" panose="020B0503020203050203" pitchFamily="34" charset="-78"/>
              </a:rPr>
              <a:t>Lands</a:t>
            </a:r>
            <a:endParaRPr lang="en-US" sz="5400" dirty="0">
              <a:solidFill>
                <a:srgbClr val="4A4A4A"/>
              </a:solidFill>
              <a:latin typeface="DIN Next LT Arabic" panose="020B0503020203050203" pitchFamily="34" charset="-78"/>
              <a:cs typeface="DIN Next LT Arabic" panose="020B0503020203050203" pitchFamily="34" charset="-78"/>
            </a:endParaRPr>
          </a:p>
        </p:txBody>
      </p:sp>
      <p:sp>
        <p:nvSpPr>
          <p:cNvPr id="88" name="Rectangle 87"/>
          <p:cNvSpPr/>
          <p:nvPr/>
        </p:nvSpPr>
        <p:spPr>
          <a:xfrm>
            <a:off x="6150307" y="6341979"/>
            <a:ext cx="2742993" cy="1785104"/>
          </a:xfrm>
          <a:prstGeom prst="rect">
            <a:avLst/>
          </a:prstGeom>
        </p:spPr>
        <p:txBody>
          <a:bodyPr wrap="square">
            <a:spAutoFit/>
          </a:bodyPr>
          <a:lstStyle/>
          <a:p>
            <a:pPr algn="ctr"/>
            <a:r>
              <a:rPr lang="en-US" sz="6600" b="1" dirty="0">
                <a:solidFill>
                  <a:srgbClr val="4A4A4A"/>
                </a:solidFill>
                <a:latin typeface="DIN Next LT Arabic" panose="020B0503020203050203" pitchFamily="34" charset="-78"/>
                <a:cs typeface="DIN Next LT Arabic" panose="020B0503020203050203" pitchFamily="34" charset="-78"/>
              </a:rPr>
              <a:t>9</a:t>
            </a:r>
            <a:r>
              <a:rPr lang="en-US" sz="5400" b="1" dirty="0">
                <a:solidFill>
                  <a:srgbClr val="4A4A4A"/>
                </a:solidFill>
                <a:latin typeface="DIN Next LT Arabic" panose="020B0503020203050203" pitchFamily="34" charset="-78"/>
                <a:cs typeface="DIN Next LT Arabic" panose="020B0503020203050203" pitchFamily="34" charset="-78"/>
              </a:rPr>
              <a:t> </a:t>
            </a:r>
          </a:p>
          <a:p>
            <a:pPr algn="ctr"/>
            <a:r>
              <a:rPr lang="en-US" sz="4000" dirty="0">
                <a:solidFill>
                  <a:srgbClr val="4A4A4A"/>
                </a:solidFill>
                <a:latin typeface="DIN Next LT Arabic" panose="020B0503020203050203" pitchFamily="34" charset="-78"/>
                <a:cs typeface="DIN Next LT Arabic" panose="020B0503020203050203" pitchFamily="34" charset="-78"/>
              </a:rPr>
              <a:t>Attractions</a:t>
            </a:r>
            <a:endParaRPr lang="en-US" sz="5400" dirty="0">
              <a:solidFill>
                <a:srgbClr val="4A4A4A"/>
              </a:solidFill>
              <a:latin typeface="DIN Next LT Arabic" panose="020B0503020203050203" pitchFamily="34" charset="-78"/>
              <a:cs typeface="DIN Next LT Arabic" panose="020B0503020203050203" pitchFamily="34" charset="-78"/>
            </a:endParaRPr>
          </a:p>
        </p:txBody>
      </p:sp>
      <p:cxnSp>
        <p:nvCxnSpPr>
          <p:cNvPr id="90" name="Straight Arrow Connector 89"/>
          <p:cNvCxnSpPr/>
          <p:nvPr/>
        </p:nvCxnSpPr>
        <p:spPr>
          <a:xfrm>
            <a:off x="4790715" y="7363818"/>
            <a:ext cx="99305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00" name="Picture 4" descr="Theme Park icon in iOS Sty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626" y="6570989"/>
            <a:ext cx="1585657" cy="1585658"/>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a:xfrm>
            <a:off x="0" y="2017798"/>
            <a:ext cx="457200" cy="1097280"/>
          </a:xfrm>
          <a:prstGeom prst="rect">
            <a:avLst/>
          </a:prstGeom>
          <a:solidFill>
            <a:srgbClr val="7FB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3F1C7C-CCB5-478D-B9E9-A1C1ECCAC57E}"/>
              </a:ext>
            </a:extLst>
          </p:cNvPr>
          <p:cNvSpPr/>
          <p:nvPr/>
        </p:nvSpPr>
        <p:spPr>
          <a:xfrm>
            <a:off x="19219121" y="4887714"/>
            <a:ext cx="9969483" cy="8570117"/>
          </a:xfrm>
          <a:prstGeom prst="rect">
            <a:avLst/>
          </a:prstGeom>
          <a:noFill/>
          <a:ln>
            <a:solidFill>
              <a:srgbClr val="708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82">
            <a:extLst>
              <a:ext uri="{FF2B5EF4-FFF2-40B4-BE49-F238E27FC236}">
                <a16:creationId xmlns:a16="http://schemas.microsoft.com/office/drawing/2014/main" id="{EE1D51B8-5B12-40C4-B9F9-84B7FCC3812A}"/>
              </a:ext>
            </a:extLst>
          </p:cNvPr>
          <p:cNvSpPr/>
          <p:nvPr/>
        </p:nvSpPr>
        <p:spPr>
          <a:xfrm>
            <a:off x="19559564" y="4189792"/>
            <a:ext cx="9195921" cy="139584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bg1"/>
                </a:solidFill>
                <a:effectLst>
                  <a:outerShdw blurRad="38100" dist="38100" dir="2700000" algn="tl">
                    <a:srgbClr val="000000">
                      <a:alpha val="43137"/>
                    </a:srgbClr>
                  </a:outerShdw>
                </a:effectLst>
                <a:ea typeface="+mj-ea"/>
                <a:cs typeface="DIN Next LT Arabic" panose="020B0503020203050203" pitchFamily="34" charset="-78"/>
              </a:rPr>
              <a:t>Business Case</a:t>
            </a:r>
          </a:p>
        </p:txBody>
      </p:sp>
      <p:sp>
        <p:nvSpPr>
          <p:cNvPr id="29" name="Rectangle 28">
            <a:extLst>
              <a:ext uri="{FF2B5EF4-FFF2-40B4-BE49-F238E27FC236}">
                <a16:creationId xmlns:a16="http://schemas.microsoft.com/office/drawing/2014/main" id="{E130F323-8171-4758-AA7E-51EBC066133C}"/>
              </a:ext>
            </a:extLst>
          </p:cNvPr>
          <p:cNvSpPr/>
          <p:nvPr/>
        </p:nvSpPr>
        <p:spPr>
          <a:xfrm>
            <a:off x="9402161" y="4887714"/>
            <a:ext cx="9645445" cy="8570117"/>
          </a:xfrm>
          <a:prstGeom prst="rect">
            <a:avLst/>
          </a:prstGeom>
          <a:noFill/>
          <a:ln>
            <a:solidFill>
              <a:srgbClr val="708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83">
            <a:extLst>
              <a:ext uri="{FF2B5EF4-FFF2-40B4-BE49-F238E27FC236}">
                <a16:creationId xmlns:a16="http://schemas.microsoft.com/office/drawing/2014/main" id="{CE234E7E-26DD-474B-A581-57AE004330E7}"/>
              </a:ext>
            </a:extLst>
          </p:cNvPr>
          <p:cNvSpPr/>
          <p:nvPr/>
        </p:nvSpPr>
        <p:spPr>
          <a:xfrm>
            <a:off x="9778866" y="4189792"/>
            <a:ext cx="8698523" cy="1395846"/>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0E30CEF-4775-4C36-972D-978F9F12A885}"/>
              </a:ext>
            </a:extLst>
          </p:cNvPr>
          <p:cNvSpPr/>
          <p:nvPr/>
        </p:nvSpPr>
        <p:spPr>
          <a:xfrm>
            <a:off x="9610698" y="4313520"/>
            <a:ext cx="9032702" cy="1107996"/>
          </a:xfrm>
          <a:prstGeom prst="rect">
            <a:avLst/>
          </a:prstGeom>
        </p:spPr>
        <p:txBody>
          <a:bodyPr wrap="square">
            <a:spAutoFit/>
          </a:bodyPr>
          <a:lstStyle/>
          <a:p>
            <a:pPr algn="ctr"/>
            <a:r>
              <a:rPr lang="en-US" sz="6600" b="1" dirty="0">
                <a:solidFill>
                  <a:schemeClr val="bg1"/>
                </a:solidFill>
                <a:effectLst>
                  <a:outerShdw blurRad="38100" dist="38100" dir="2700000" algn="tl">
                    <a:srgbClr val="000000">
                      <a:alpha val="43137"/>
                    </a:srgbClr>
                  </a:outerShdw>
                </a:effectLst>
                <a:latin typeface="DIN Next LT Arabic" panose="020B0503020203050203" pitchFamily="34" charset="-78"/>
                <a:ea typeface="+mj-ea"/>
                <a:cs typeface="DIN Next LT Arabic" panose="020B0503020203050203" pitchFamily="34" charset="-78"/>
              </a:rPr>
              <a:t>IT Infrastructure</a:t>
            </a:r>
          </a:p>
        </p:txBody>
      </p:sp>
      <p:sp>
        <p:nvSpPr>
          <p:cNvPr id="35" name="Rectangle 34">
            <a:extLst>
              <a:ext uri="{FF2B5EF4-FFF2-40B4-BE49-F238E27FC236}">
                <a16:creationId xmlns:a16="http://schemas.microsoft.com/office/drawing/2014/main" id="{F483B469-F50C-40A8-8FA4-58B76277E3D2}"/>
              </a:ext>
            </a:extLst>
          </p:cNvPr>
          <p:cNvSpPr/>
          <p:nvPr/>
        </p:nvSpPr>
        <p:spPr>
          <a:xfrm>
            <a:off x="11314808" y="6172515"/>
            <a:ext cx="7994081" cy="2862322"/>
          </a:xfrm>
          <a:prstGeom prst="rect">
            <a:avLst/>
          </a:prstGeom>
        </p:spPr>
        <p:txBody>
          <a:bodyPr wrap="square">
            <a:spAutoFit/>
          </a:bodyPr>
          <a:lstStyle/>
          <a:p>
            <a:r>
              <a:rPr lang="en-US" sz="3600" b="1" dirty="0">
                <a:solidFill>
                  <a:srgbClr val="4A4A4A"/>
                </a:solidFill>
                <a:latin typeface="DIN Next LT Arabic" panose="020B0503020203050203" pitchFamily="34" charset="-78"/>
                <a:cs typeface="DIN Next LT Arabic" panose="020B0503020203050203" pitchFamily="34" charset="-78"/>
              </a:rPr>
              <a:t>Smart bracelet </a:t>
            </a:r>
            <a:r>
              <a:rPr lang="en-US" sz="3600" dirty="0">
                <a:solidFill>
                  <a:srgbClr val="4A4A4A"/>
                </a:solidFill>
                <a:latin typeface="DIN Next LT Arabic" panose="020B0503020203050203" pitchFamily="34" charset="-78"/>
                <a:cs typeface="DIN Next LT Arabic" panose="020B0503020203050203" pitchFamily="34" charset="-78"/>
              </a:rPr>
              <a:t>uses:</a:t>
            </a:r>
          </a:p>
          <a:p>
            <a:pPr marL="571500" indent="-571500">
              <a:buFont typeface="Arial" panose="020B0604020202020204" pitchFamily="34" charset="0"/>
              <a:buChar char="•"/>
            </a:pPr>
            <a:r>
              <a:rPr lang="en-US" sz="3600" dirty="0">
                <a:solidFill>
                  <a:srgbClr val="4A4A4A"/>
                </a:solidFill>
                <a:latin typeface="DIN Next LT Arabic" panose="020B0503020203050203" pitchFamily="34" charset="-78"/>
                <a:cs typeface="DIN Next LT Arabic" panose="020B0503020203050203" pitchFamily="34" charset="-78"/>
              </a:rPr>
              <a:t>Radio Frequency Identification (RFID) technologies</a:t>
            </a:r>
          </a:p>
          <a:p>
            <a:pPr marL="571500" indent="-571500">
              <a:buFont typeface="Arial" panose="020B0604020202020204" pitchFamily="34" charset="0"/>
              <a:buChar char="•"/>
            </a:pPr>
            <a:r>
              <a:rPr lang="en-US" sz="3600" dirty="0">
                <a:solidFill>
                  <a:srgbClr val="4A4A4A"/>
                </a:solidFill>
                <a:latin typeface="DIN Next LT Arabic" panose="020B0503020203050203" pitchFamily="34" charset="-78"/>
                <a:cs typeface="DIN Next LT Arabic" panose="020B0503020203050203" pitchFamily="34" charset="-78"/>
              </a:rPr>
              <a:t>Used for tracking and capturing data</a:t>
            </a:r>
          </a:p>
        </p:txBody>
      </p:sp>
      <p:pic>
        <p:nvPicPr>
          <p:cNvPr id="37" name="Picture 2" descr="Bracelet Icon #359729 - Free Icons Library">
            <a:extLst>
              <a:ext uri="{FF2B5EF4-FFF2-40B4-BE49-F238E27FC236}">
                <a16:creationId xmlns:a16="http://schemas.microsoft.com/office/drawing/2014/main" id="{381F5DFD-B416-48E6-A071-5CCE540784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2630" y="7221427"/>
            <a:ext cx="1482770" cy="17318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Open App Icons - Download Free Vector Icons | Noun Project">
            <a:extLst>
              <a:ext uri="{FF2B5EF4-FFF2-40B4-BE49-F238E27FC236}">
                <a16:creationId xmlns:a16="http://schemas.microsoft.com/office/drawing/2014/main" id="{2E761325-DBD6-46BF-BBD1-7104ED0FD0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2630" y="10576758"/>
            <a:ext cx="1482770" cy="1731818"/>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381F73FB-E00F-49C2-A021-1FE4D77749F0}"/>
              </a:ext>
            </a:extLst>
          </p:cNvPr>
          <p:cNvSpPr/>
          <p:nvPr/>
        </p:nvSpPr>
        <p:spPr>
          <a:xfrm>
            <a:off x="11314809" y="10011506"/>
            <a:ext cx="6625815" cy="2862322"/>
          </a:xfrm>
          <a:prstGeom prst="rect">
            <a:avLst/>
          </a:prstGeom>
        </p:spPr>
        <p:txBody>
          <a:bodyPr wrap="square">
            <a:spAutoFit/>
          </a:bodyPr>
          <a:lstStyle/>
          <a:p>
            <a:r>
              <a:rPr lang="en-US" sz="3600" b="1" dirty="0">
                <a:solidFill>
                  <a:srgbClr val="4A4A4A"/>
                </a:solidFill>
                <a:latin typeface="DIN Next LT Arabic" panose="020B0503020203050203" pitchFamily="34" charset="-78"/>
                <a:cs typeface="DIN Next LT Arabic" panose="020B0503020203050203" pitchFamily="34" charset="-78"/>
              </a:rPr>
              <a:t>Smart Phone</a:t>
            </a:r>
            <a:r>
              <a:rPr lang="en-US" sz="3600" dirty="0">
                <a:solidFill>
                  <a:srgbClr val="4A4A4A"/>
                </a:solidFill>
                <a:latin typeface="DIN Next LT Arabic" panose="020B0503020203050203" pitchFamily="34" charset="-78"/>
                <a:cs typeface="DIN Next LT Arabic" panose="020B0503020203050203" pitchFamily="34" charset="-78"/>
              </a:rPr>
              <a:t> </a:t>
            </a:r>
            <a:r>
              <a:rPr lang="en-US" sz="3600" b="1" dirty="0">
                <a:solidFill>
                  <a:srgbClr val="4A4A4A"/>
                </a:solidFill>
                <a:latin typeface="DIN Next LT Arabic" panose="020B0503020203050203" pitchFamily="34" charset="-78"/>
                <a:cs typeface="DIN Next LT Arabic" panose="020B0503020203050203" pitchFamily="34" charset="-78"/>
              </a:rPr>
              <a:t>Application</a:t>
            </a:r>
            <a:r>
              <a:rPr lang="en-US" sz="3600" dirty="0">
                <a:solidFill>
                  <a:srgbClr val="4A4A4A"/>
                </a:solidFill>
                <a:latin typeface="DIN Next LT Arabic" panose="020B0503020203050203" pitchFamily="34" charset="-78"/>
                <a:cs typeface="DIN Next LT Arabic" panose="020B0503020203050203" pitchFamily="34" charset="-78"/>
              </a:rPr>
              <a:t>:</a:t>
            </a:r>
          </a:p>
          <a:p>
            <a:pPr marL="571500" indent="-571500">
              <a:buFont typeface="Arial" panose="020B0604020202020204" pitchFamily="34" charset="0"/>
              <a:buChar char="•"/>
            </a:pPr>
            <a:r>
              <a:rPr lang="en-US" sz="3600" dirty="0">
                <a:solidFill>
                  <a:srgbClr val="4A4A4A"/>
                </a:solidFill>
                <a:latin typeface="DIN Next LT Arabic" panose="020B0503020203050203" pitchFamily="34" charset="-78"/>
                <a:cs typeface="DIN Next LT Arabic" panose="020B0503020203050203" pitchFamily="34" charset="-78"/>
              </a:rPr>
              <a:t>Online ticket</a:t>
            </a:r>
          </a:p>
          <a:p>
            <a:pPr marL="571500" indent="-571500">
              <a:buFont typeface="Arial" panose="020B0604020202020204" pitchFamily="34" charset="0"/>
              <a:buChar char="•"/>
            </a:pPr>
            <a:r>
              <a:rPr lang="en-US" sz="3600" dirty="0">
                <a:solidFill>
                  <a:srgbClr val="4A4A4A"/>
                </a:solidFill>
                <a:latin typeface="DIN Next LT Arabic" panose="020B0503020203050203" pitchFamily="34" charset="-78"/>
                <a:cs typeface="DIN Next LT Arabic" panose="020B0503020203050203" pitchFamily="34" charset="-78"/>
              </a:rPr>
              <a:t>Physical map</a:t>
            </a:r>
          </a:p>
          <a:p>
            <a:pPr marL="571500" indent="-571500">
              <a:buFont typeface="Arial" panose="020B0604020202020204" pitchFamily="34" charset="0"/>
              <a:buChar char="•"/>
            </a:pPr>
            <a:r>
              <a:rPr lang="en-US" sz="3600" dirty="0">
                <a:solidFill>
                  <a:srgbClr val="4A4A4A"/>
                </a:solidFill>
                <a:latin typeface="DIN Next LT Arabic" panose="020B0503020203050203" pitchFamily="34" charset="-78"/>
                <a:cs typeface="DIN Next LT Arabic" panose="020B0503020203050203" pitchFamily="34" charset="-78"/>
              </a:rPr>
              <a:t>Expected wait time</a:t>
            </a:r>
          </a:p>
          <a:p>
            <a:pPr marL="571500" indent="-571500">
              <a:buFont typeface="Arial" panose="020B0604020202020204" pitchFamily="34" charset="0"/>
              <a:buChar char="•"/>
            </a:pPr>
            <a:r>
              <a:rPr lang="en-US" sz="3600" dirty="0">
                <a:solidFill>
                  <a:srgbClr val="4A4A4A"/>
                </a:solidFill>
                <a:latin typeface="DIN Next LT Arabic" panose="020B0503020203050203" pitchFamily="34" charset="-78"/>
                <a:cs typeface="DIN Next LT Arabic" panose="020B0503020203050203" pitchFamily="34" charset="-78"/>
              </a:rPr>
              <a:t>View data and statistics</a:t>
            </a:r>
          </a:p>
        </p:txBody>
      </p:sp>
      <p:sp>
        <p:nvSpPr>
          <p:cNvPr id="41" name="Rectangle 40">
            <a:extLst>
              <a:ext uri="{FF2B5EF4-FFF2-40B4-BE49-F238E27FC236}">
                <a16:creationId xmlns:a16="http://schemas.microsoft.com/office/drawing/2014/main" id="{F0D396B7-1ED3-41F1-A916-2576032A2E04}"/>
              </a:ext>
            </a:extLst>
          </p:cNvPr>
          <p:cNvSpPr/>
          <p:nvPr/>
        </p:nvSpPr>
        <p:spPr>
          <a:xfrm>
            <a:off x="3496080" y="15814830"/>
            <a:ext cx="24512018" cy="738664"/>
          </a:xfrm>
          <a:prstGeom prst="rect">
            <a:avLst/>
          </a:prstGeom>
        </p:spPr>
        <p:txBody>
          <a:bodyPr wrap="square">
            <a:spAutoFit/>
          </a:bodyPr>
          <a:lstStyle/>
          <a:p>
            <a:pPr algn="just"/>
            <a:r>
              <a:rPr lang="en-US" sz="4200" dirty="0">
                <a:solidFill>
                  <a:srgbClr val="4A4A4A"/>
                </a:solidFill>
                <a:latin typeface="DIN Next LT Arabic" panose="020B0503020203050203" pitchFamily="34" charset="-78"/>
                <a:cs typeface="DIN Next LT Arabic" panose="020B0503020203050203" pitchFamily="34" charset="-78"/>
              </a:rPr>
              <a:t>Simulate operations in the Qiddiya amusement park. </a:t>
            </a:r>
            <a:endParaRPr lang="en-US" sz="4000" dirty="0">
              <a:solidFill>
                <a:schemeClr val="tx2"/>
              </a:solidFill>
              <a:latin typeface="DIN Next LT Arabic" panose="020B0503020203050203" pitchFamily="34" charset="-78"/>
              <a:ea typeface="+mj-ea"/>
              <a:cs typeface="DIN Next LT Arabic" panose="020B0503020203050203" pitchFamily="34" charset="-78"/>
            </a:endParaRPr>
          </a:p>
        </p:txBody>
      </p:sp>
      <p:sp>
        <p:nvSpPr>
          <p:cNvPr id="42" name="Rectangle 41">
            <a:extLst>
              <a:ext uri="{FF2B5EF4-FFF2-40B4-BE49-F238E27FC236}">
                <a16:creationId xmlns:a16="http://schemas.microsoft.com/office/drawing/2014/main" id="{04BDAC64-B789-4B8B-B39A-9BB3122CE69D}"/>
              </a:ext>
            </a:extLst>
          </p:cNvPr>
          <p:cNvSpPr/>
          <p:nvPr/>
        </p:nvSpPr>
        <p:spPr>
          <a:xfrm>
            <a:off x="1512296" y="15796713"/>
            <a:ext cx="2923852" cy="738664"/>
          </a:xfrm>
          <a:prstGeom prst="rect">
            <a:avLst/>
          </a:prstGeom>
        </p:spPr>
        <p:txBody>
          <a:bodyPr wrap="square">
            <a:spAutoFit/>
          </a:bodyPr>
          <a:lstStyle/>
          <a:p>
            <a:pPr algn="just"/>
            <a:r>
              <a:rPr lang="en-US" sz="4200" b="1" dirty="0">
                <a:solidFill>
                  <a:srgbClr val="4A4A4A"/>
                </a:solidFill>
                <a:latin typeface="DIN Next LT Arabic" panose="020B0503020203050203" pitchFamily="34" charset="-78"/>
                <a:cs typeface="DIN Next LT Arabic" panose="020B0503020203050203" pitchFamily="34" charset="-78"/>
              </a:rPr>
              <a:t>Goal:</a:t>
            </a:r>
          </a:p>
        </p:txBody>
      </p:sp>
      <p:sp>
        <p:nvSpPr>
          <p:cNvPr id="43" name="TextBox 42">
            <a:extLst>
              <a:ext uri="{FF2B5EF4-FFF2-40B4-BE49-F238E27FC236}">
                <a16:creationId xmlns:a16="http://schemas.microsoft.com/office/drawing/2014/main" id="{3B80EAF6-07CA-474B-B9FF-B7958411038D}"/>
              </a:ext>
            </a:extLst>
          </p:cNvPr>
          <p:cNvSpPr txBox="1"/>
          <p:nvPr/>
        </p:nvSpPr>
        <p:spPr>
          <a:xfrm>
            <a:off x="19677168" y="5871259"/>
            <a:ext cx="9351158" cy="5016758"/>
          </a:xfrm>
          <a:prstGeom prst="rect">
            <a:avLst/>
          </a:prstGeom>
          <a:noFill/>
        </p:spPr>
        <p:txBody>
          <a:bodyPr wrap="square" rtlCol="0">
            <a:spAutoFit/>
          </a:bodyPr>
          <a:lstStyle/>
          <a:p>
            <a:pPr marL="571500" indent="-571500">
              <a:buFont typeface="Arial" panose="020B0604020202020204" pitchFamily="34" charset="0"/>
              <a:buChar char="•"/>
            </a:pPr>
            <a:r>
              <a:rPr lang="en-US" sz="4000" dirty="0">
                <a:solidFill>
                  <a:srgbClr val="4A4A4A"/>
                </a:solidFill>
                <a:cs typeface="DIN Next LT Arabic" panose="020B0503020203050203" pitchFamily="34" charset="-78"/>
              </a:rPr>
              <a:t>Improve quality of service for visitor</a:t>
            </a:r>
          </a:p>
          <a:p>
            <a:pPr marL="571500" indent="-571500">
              <a:buFont typeface="Arial" panose="020B0604020202020204" pitchFamily="34" charset="0"/>
              <a:buChar char="•"/>
            </a:pPr>
            <a:endParaRPr lang="en-US" sz="4000" dirty="0">
              <a:solidFill>
                <a:srgbClr val="4A4A4A"/>
              </a:solidFill>
              <a:cs typeface="DIN Next LT Arabic" panose="020B0503020203050203" pitchFamily="34" charset="-78"/>
            </a:endParaRPr>
          </a:p>
          <a:p>
            <a:pPr marL="571500" indent="-571500">
              <a:buFont typeface="Arial" panose="020B0604020202020204" pitchFamily="34" charset="0"/>
              <a:buChar char="•"/>
            </a:pPr>
            <a:r>
              <a:rPr lang="en-US" sz="4000" dirty="0">
                <a:solidFill>
                  <a:srgbClr val="4A4A4A"/>
                </a:solidFill>
                <a:cs typeface="DIN Next LT Arabic" panose="020B0503020203050203" pitchFamily="34" charset="-78"/>
              </a:rPr>
              <a:t>Increase utilization of rides</a:t>
            </a:r>
          </a:p>
          <a:p>
            <a:pPr marL="571500" indent="-571500">
              <a:buFont typeface="Arial" panose="020B0604020202020204" pitchFamily="34" charset="0"/>
              <a:buChar char="•"/>
            </a:pPr>
            <a:endParaRPr lang="en-US" sz="4000" dirty="0">
              <a:solidFill>
                <a:srgbClr val="4A4A4A"/>
              </a:solidFill>
              <a:cs typeface="DIN Next LT Arabic" panose="020B0503020203050203" pitchFamily="34" charset="-78"/>
            </a:endParaRPr>
          </a:p>
          <a:p>
            <a:pPr marL="571500" indent="-571500">
              <a:buFont typeface="Arial" panose="020B0604020202020204" pitchFamily="34" charset="0"/>
              <a:buChar char="•"/>
            </a:pPr>
            <a:r>
              <a:rPr lang="en-US" sz="4000" dirty="0">
                <a:solidFill>
                  <a:srgbClr val="4A4A4A"/>
                </a:solidFill>
                <a:cs typeface="DIN Next LT Arabic" panose="020B0503020203050203" pitchFamily="34" charset="-78"/>
              </a:rPr>
              <a:t>Collect data about existing services and for future services</a:t>
            </a:r>
          </a:p>
          <a:p>
            <a:pPr marL="571500" indent="-571500">
              <a:buFont typeface="Arial" panose="020B0604020202020204" pitchFamily="34" charset="0"/>
              <a:buChar char="•"/>
            </a:pPr>
            <a:endParaRPr lang="en-US" sz="4000" dirty="0">
              <a:solidFill>
                <a:srgbClr val="4A4A4A"/>
              </a:solidFill>
              <a:cs typeface="DIN Next LT Arabic" panose="020B0503020203050203" pitchFamily="34" charset="-78"/>
            </a:endParaRPr>
          </a:p>
          <a:p>
            <a:pPr marL="571500" indent="-571500">
              <a:buFont typeface="Arial" panose="020B0604020202020204" pitchFamily="34" charset="0"/>
              <a:buChar char="•"/>
            </a:pPr>
            <a:r>
              <a:rPr lang="en-US" sz="4000" dirty="0">
                <a:solidFill>
                  <a:srgbClr val="4A4A4A"/>
                </a:solidFill>
                <a:cs typeface="DIN Next LT Arabic" panose="020B0503020203050203" pitchFamily="34" charset="-78"/>
              </a:rPr>
              <a:t>Ease decision making</a:t>
            </a:r>
          </a:p>
        </p:txBody>
      </p:sp>
    </p:spTree>
    <p:extLst>
      <p:ext uri="{BB962C8B-B14F-4D97-AF65-F5344CB8AC3E}">
        <p14:creationId xmlns:p14="http://schemas.microsoft.com/office/powerpoint/2010/main" val="3806861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782818" y="0"/>
            <a:ext cx="3729182" cy="18288000"/>
          </a:xfrm>
          <a:custGeom>
            <a:avLst/>
            <a:gdLst>
              <a:gd name="connsiteX0" fmla="*/ 0 w 3729182"/>
              <a:gd name="connsiteY0" fmla="*/ 0 h 18288000"/>
              <a:gd name="connsiteX1" fmla="*/ 3729182 w 3729182"/>
              <a:gd name="connsiteY1" fmla="*/ 0 h 18288000"/>
              <a:gd name="connsiteX2" fmla="*/ 3729182 w 3729182"/>
              <a:gd name="connsiteY2" fmla="*/ 18288000 h 18288000"/>
              <a:gd name="connsiteX3" fmla="*/ 0 w 3729182"/>
              <a:gd name="connsiteY3" fmla="*/ 18288000 h 18288000"/>
              <a:gd name="connsiteX4" fmla="*/ 0 w 3729182"/>
              <a:gd name="connsiteY4" fmla="*/ 0 h 18288000"/>
              <a:gd name="connsiteX0" fmla="*/ 0 w 3729182"/>
              <a:gd name="connsiteY0" fmla="*/ 0 h 18288000"/>
              <a:gd name="connsiteX1" fmla="*/ 3729182 w 3729182"/>
              <a:gd name="connsiteY1" fmla="*/ 0 h 18288000"/>
              <a:gd name="connsiteX2" fmla="*/ 3729182 w 3729182"/>
              <a:gd name="connsiteY2" fmla="*/ 18288000 h 18288000"/>
              <a:gd name="connsiteX3" fmla="*/ 2119746 w 3729182"/>
              <a:gd name="connsiteY3" fmla="*/ 18288000 h 18288000"/>
              <a:gd name="connsiteX4" fmla="*/ 0 w 3729182"/>
              <a:gd name="connsiteY4" fmla="*/ 0 h 18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182" h="18288000">
                <a:moveTo>
                  <a:pt x="0" y="0"/>
                </a:moveTo>
                <a:lnTo>
                  <a:pt x="3729182" y="0"/>
                </a:lnTo>
                <a:lnTo>
                  <a:pt x="3729182" y="18288000"/>
                </a:lnTo>
                <a:lnTo>
                  <a:pt x="2119746" y="18288000"/>
                </a:lnTo>
                <a:lnTo>
                  <a:pt x="0" y="0"/>
                </a:lnTo>
                <a:close/>
              </a:path>
            </a:pathLst>
          </a:custGeom>
          <a:solidFill>
            <a:srgbClr val="E95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8" descr="Resources | Qiddiya"/>
          <p:cNvPicPr>
            <a:picLocks noChangeAspect="1" noChangeArrowheads="1"/>
          </p:cNvPicPr>
          <p:nvPr/>
        </p:nvPicPr>
        <p:blipFill>
          <a:blip r:embed="rId2" cstate="hqprint">
            <a:lum bright="70000" contrast="-70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764017" y="738597"/>
            <a:ext cx="2060345" cy="228600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1054272" y="1812247"/>
            <a:ext cx="11867644" cy="1323439"/>
          </a:xfrm>
          <a:prstGeom prst="rect">
            <a:avLst/>
          </a:prstGeom>
        </p:spPr>
        <p:txBody>
          <a:bodyPr wrap="square">
            <a:spAutoFit/>
          </a:bodyPr>
          <a:lstStyle/>
          <a:p>
            <a:r>
              <a:rPr lang="en-US" sz="8000" b="1" dirty="0">
                <a:solidFill>
                  <a:schemeClr val="tx2"/>
                </a:solidFill>
                <a:latin typeface="DIN Next LT Arabic" panose="020B0503020203050203" pitchFamily="34" charset="-78"/>
                <a:cs typeface="DIN Next LT Arabic" panose="020B0503020203050203" pitchFamily="34" charset="-78"/>
              </a:rPr>
              <a:t>Model Description</a:t>
            </a:r>
            <a:endParaRPr lang="en-US" sz="8000" b="1" dirty="0">
              <a:solidFill>
                <a:schemeClr val="tx2"/>
              </a:solidFill>
              <a:latin typeface="DIN Next LT Arabic" panose="020B0503020203050203" pitchFamily="34" charset="-78"/>
              <a:ea typeface="+mj-ea"/>
              <a:cs typeface="DIN Next LT Arabic" panose="020B0503020203050203" pitchFamily="34" charset="-78"/>
            </a:endParaRPr>
          </a:p>
        </p:txBody>
      </p:sp>
      <p:sp>
        <p:nvSpPr>
          <p:cNvPr id="17" name="Rectangle 16"/>
          <p:cNvSpPr/>
          <p:nvPr/>
        </p:nvSpPr>
        <p:spPr>
          <a:xfrm>
            <a:off x="1388039" y="5398043"/>
            <a:ext cx="9345163" cy="3477875"/>
          </a:xfrm>
          <a:prstGeom prst="rect">
            <a:avLst/>
          </a:prstGeom>
        </p:spPr>
        <p:txBody>
          <a:bodyPr wrap="square">
            <a:spAutoFit/>
          </a:bodyPr>
          <a:lstStyle/>
          <a:p>
            <a:pPr algn="just"/>
            <a:r>
              <a:rPr lang="en-US" sz="4400" dirty="0">
                <a:solidFill>
                  <a:srgbClr val="4A4A4A"/>
                </a:solidFill>
                <a:latin typeface="DIN Next LT Arabic" panose="020B0503020203050203" pitchFamily="34" charset="-78"/>
                <a:cs typeface="DIN Next LT Arabic" panose="020B0503020203050203" pitchFamily="34" charset="-78"/>
              </a:rPr>
              <a:t>Higher level queuing system is applied to give a brief idea about the theme park queuing system operation.</a:t>
            </a:r>
            <a:endParaRPr lang="en-US" sz="4400" dirty="0">
              <a:solidFill>
                <a:schemeClr val="tx2"/>
              </a:solidFill>
              <a:latin typeface="DIN Next LT Arabic" panose="020B0503020203050203" pitchFamily="34" charset="-78"/>
              <a:cs typeface="DIN Next LT Arabic" panose="020B0503020203050203" pitchFamily="34" charset="-78"/>
            </a:endParaRPr>
          </a:p>
          <a:p>
            <a:pPr algn="just"/>
            <a:endParaRPr lang="en-US" sz="4400" dirty="0">
              <a:solidFill>
                <a:srgbClr val="4A4A4A"/>
              </a:solidFill>
              <a:latin typeface="DIN Next LT Arabic" panose="020B0503020203050203" pitchFamily="34" charset="-78"/>
              <a:cs typeface="DIN Next LT Arabic" panose="020B0503020203050203" pitchFamily="34" charset="-78"/>
            </a:endParaRPr>
          </a:p>
        </p:txBody>
      </p:sp>
      <p:sp>
        <p:nvSpPr>
          <p:cNvPr id="2" name="Slide Number Placeholder 1"/>
          <p:cNvSpPr>
            <a:spLocks noGrp="1"/>
          </p:cNvSpPr>
          <p:nvPr>
            <p:ph type="sldNum" sz="quarter" idx="12"/>
          </p:nvPr>
        </p:nvSpPr>
        <p:spPr/>
        <p:txBody>
          <a:bodyPr/>
          <a:lstStyle/>
          <a:p>
            <a:fld id="{578A8217-A0AB-4292-8FC3-3E545CF90110}" type="slidenum">
              <a:rPr lang="en-US" smtClean="0"/>
              <a:t>6</a:t>
            </a:fld>
            <a:endParaRPr lang="en-US"/>
          </a:p>
        </p:txBody>
      </p:sp>
      <p:grpSp>
        <p:nvGrpSpPr>
          <p:cNvPr id="15" name="Group 14"/>
          <p:cNvGrpSpPr/>
          <p:nvPr/>
        </p:nvGrpSpPr>
        <p:grpSpPr>
          <a:xfrm>
            <a:off x="5411570" y="5653539"/>
            <a:ext cx="19617246" cy="11709960"/>
            <a:chOff x="5055101" y="3180350"/>
            <a:chExt cx="19617246" cy="11709960"/>
          </a:xfrm>
        </p:grpSpPr>
        <p:sp>
          <p:nvSpPr>
            <p:cNvPr id="105" name="Oval 104">
              <a:extLst>
                <a:ext uri="{FF2B5EF4-FFF2-40B4-BE49-F238E27FC236}">
                  <a16:creationId xmlns:a16="http://schemas.microsoft.com/office/drawing/2014/main" id="{518D9A21-1EE6-4CA2-BB01-DDDDA328556C}"/>
                </a:ext>
              </a:extLst>
            </p:cNvPr>
            <p:cNvSpPr/>
            <p:nvPr/>
          </p:nvSpPr>
          <p:spPr>
            <a:xfrm>
              <a:off x="9930556" y="8547123"/>
              <a:ext cx="1955324" cy="1566117"/>
            </a:xfrm>
            <a:prstGeom prst="ellipse">
              <a:avLst/>
            </a:prstGeom>
            <a:solidFill>
              <a:schemeClr val="bg1">
                <a:lumMod val="85000"/>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dirty="0">
                <a:highlight>
                  <a:srgbClr val="008080"/>
                </a:highlight>
              </a:endParaRPr>
            </a:p>
          </p:txBody>
        </p:sp>
        <p:sp>
          <p:nvSpPr>
            <p:cNvPr id="78" name="Rounded Rectangle 77"/>
            <p:cNvSpPr/>
            <p:nvPr/>
          </p:nvSpPr>
          <p:spPr>
            <a:xfrm>
              <a:off x="12740867" y="3180352"/>
              <a:ext cx="8186017" cy="3690701"/>
            </a:xfrm>
            <a:prstGeom prst="roundRect">
              <a:avLst/>
            </a:prstGeom>
            <a:solidFill>
              <a:srgbClr val="E5E5E5"/>
            </a:solidFill>
            <a:ln>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39" tIns="121920" rIns="243839" bIns="121920" numCol="1" spcCol="0" rtlCol="0" fromWordArt="0" anchor="ctr" anchorCtr="0" forceAA="0" compatLnSpc="1">
              <a:prstTxWarp prst="textNoShape">
                <a:avLst/>
              </a:prstTxWarp>
              <a:noAutofit/>
            </a:bodyPr>
            <a:lstStyle/>
            <a:p>
              <a:pPr algn="ctr"/>
              <a:endParaRPr lang="en-US" sz="2800"/>
            </a:p>
          </p:txBody>
        </p:sp>
        <p:cxnSp>
          <p:nvCxnSpPr>
            <p:cNvPr id="79" name="Straight Arrow Connector 78"/>
            <p:cNvCxnSpPr>
              <a:stCxn id="81" idx="6"/>
            </p:cNvCxnSpPr>
            <p:nvPr/>
          </p:nvCxnSpPr>
          <p:spPr>
            <a:xfrm flipV="1">
              <a:off x="14317901" y="3963409"/>
              <a:ext cx="618897" cy="10838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DCB0264-4887-411B-B817-644192ED2422}"/>
                </a:ext>
              </a:extLst>
            </p:cNvPr>
            <p:cNvCxnSpPr>
              <a:cxnSpLocks/>
            </p:cNvCxnSpPr>
            <p:nvPr/>
          </p:nvCxnSpPr>
          <p:spPr>
            <a:xfrm flipV="1">
              <a:off x="14317902" y="5047244"/>
              <a:ext cx="926614" cy="42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81" name="Oval 80">
              <a:extLst>
                <a:ext uri="{FF2B5EF4-FFF2-40B4-BE49-F238E27FC236}">
                  <a16:creationId xmlns:a16="http://schemas.microsoft.com/office/drawing/2014/main" id="{518D9A21-1EE6-4CA2-BB01-DDDDA328556C}"/>
                </a:ext>
              </a:extLst>
            </p:cNvPr>
            <p:cNvSpPr/>
            <p:nvPr/>
          </p:nvSpPr>
          <p:spPr>
            <a:xfrm>
              <a:off x="12751784" y="4264183"/>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L1</a:t>
              </a:r>
              <a:endParaRPr lang="en-US" sz="2800" dirty="0"/>
            </a:p>
          </p:txBody>
        </p:sp>
        <p:sp>
          <p:nvSpPr>
            <p:cNvPr id="82" name="Rectangle 81">
              <a:extLst>
                <a:ext uri="{FF2B5EF4-FFF2-40B4-BE49-F238E27FC236}">
                  <a16:creationId xmlns:a16="http://schemas.microsoft.com/office/drawing/2014/main" id="{E7D02DED-FB53-4312-BC36-D56C02EE877B}"/>
                </a:ext>
              </a:extLst>
            </p:cNvPr>
            <p:cNvSpPr/>
            <p:nvPr/>
          </p:nvSpPr>
          <p:spPr>
            <a:xfrm flipH="1">
              <a:off x="14976421" y="3533378"/>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83" name="Rectangle 82">
              <a:extLst>
                <a:ext uri="{FF2B5EF4-FFF2-40B4-BE49-F238E27FC236}">
                  <a16:creationId xmlns:a16="http://schemas.microsoft.com/office/drawing/2014/main" id="{25D947A3-C6EE-4F64-87F3-2E72B5B8DFB6}"/>
                </a:ext>
              </a:extLst>
            </p:cNvPr>
            <p:cNvSpPr/>
            <p:nvPr/>
          </p:nvSpPr>
          <p:spPr>
            <a:xfrm flipH="1">
              <a:off x="15892567" y="3533378"/>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84" name="Rectangle 83">
              <a:extLst>
                <a:ext uri="{FF2B5EF4-FFF2-40B4-BE49-F238E27FC236}">
                  <a16:creationId xmlns:a16="http://schemas.microsoft.com/office/drawing/2014/main" id="{39502597-0B64-49F4-9E93-0EC02CF7D035}"/>
                </a:ext>
              </a:extLst>
            </p:cNvPr>
            <p:cNvSpPr/>
            <p:nvPr/>
          </p:nvSpPr>
          <p:spPr>
            <a:xfrm flipH="1">
              <a:off x="15434493" y="3533380"/>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85" name="Oval 84">
              <a:extLst>
                <a:ext uri="{FF2B5EF4-FFF2-40B4-BE49-F238E27FC236}">
                  <a16:creationId xmlns:a16="http://schemas.microsoft.com/office/drawing/2014/main" id="{518D9A21-1EE6-4CA2-BB01-DDDDA328556C}"/>
                </a:ext>
              </a:extLst>
            </p:cNvPr>
            <p:cNvSpPr/>
            <p:nvPr/>
          </p:nvSpPr>
          <p:spPr>
            <a:xfrm>
              <a:off x="17342186" y="3180350"/>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A1.1</a:t>
              </a:r>
            </a:p>
          </p:txBody>
        </p:sp>
        <p:cxnSp>
          <p:nvCxnSpPr>
            <p:cNvPr id="86" name="Straight Arrow Connector 85">
              <a:extLst>
                <a:ext uri="{FF2B5EF4-FFF2-40B4-BE49-F238E27FC236}">
                  <a16:creationId xmlns:a16="http://schemas.microsoft.com/office/drawing/2014/main" id="{5DCB0264-4887-411B-B817-644192ED2422}"/>
                </a:ext>
              </a:extLst>
            </p:cNvPr>
            <p:cNvCxnSpPr>
              <a:cxnSpLocks/>
              <a:stCxn id="83" idx="1"/>
              <a:endCxn id="85" idx="2"/>
            </p:cNvCxnSpPr>
            <p:nvPr/>
          </p:nvCxnSpPr>
          <p:spPr>
            <a:xfrm>
              <a:off x="16301859" y="3963408"/>
              <a:ext cx="1040327"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E7D02DED-FB53-4312-BC36-D56C02EE877B}"/>
                </a:ext>
              </a:extLst>
            </p:cNvPr>
            <p:cNvSpPr/>
            <p:nvPr/>
          </p:nvSpPr>
          <p:spPr>
            <a:xfrm flipH="1">
              <a:off x="15281872" y="4617212"/>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88" name="Rectangle 87">
              <a:extLst>
                <a:ext uri="{FF2B5EF4-FFF2-40B4-BE49-F238E27FC236}">
                  <a16:creationId xmlns:a16="http://schemas.microsoft.com/office/drawing/2014/main" id="{25D947A3-C6EE-4F64-87F3-2E72B5B8DFB6}"/>
                </a:ext>
              </a:extLst>
            </p:cNvPr>
            <p:cNvSpPr/>
            <p:nvPr/>
          </p:nvSpPr>
          <p:spPr>
            <a:xfrm flipH="1">
              <a:off x="16198017" y="4617212"/>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89" name="Rectangle 88">
              <a:extLst>
                <a:ext uri="{FF2B5EF4-FFF2-40B4-BE49-F238E27FC236}">
                  <a16:creationId xmlns:a16="http://schemas.microsoft.com/office/drawing/2014/main" id="{39502597-0B64-49F4-9E93-0EC02CF7D035}"/>
                </a:ext>
              </a:extLst>
            </p:cNvPr>
            <p:cNvSpPr/>
            <p:nvPr/>
          </p:nvSpPr>
          <p:spPr>
            <a:xfrm flipH="1">
              <a:off x="15739944" y="4617214"/>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cxnSp>
          <p:nvCxnSpPr>
            <p:cNvPr id="90" name="Straight Arrow Connector 89"/>
            <p:cNvCxnSpPr/>
            <p:nvPr/>
          </p:nvCxnSpPr>
          <p:spPr>
            <a:xfrm>
              <a:off x="14334849" y="5091476"/>
              <a:ext cx="618897" cy="10838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E7D02DED-FB53-4312-BC36-D56C02EE877B}"/>
                </a:ext>
              </a:extLst>
            </p:cNvPr>
            <p:cNvSpPr/>
            <p:nvPr/>
          </p:nvSpPr>
          <p:spPr>
            <a:xfrm flipH="1">
              <a:off x="14976421" y="5647765"/>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92" name="Rectangle 91">
              <a:extLst>
                <a:ext uri="{FF2B5EF4-FFF2-40B4-BE49-F238E27FC236}">
                  <a16:creationId xmlns:a16="http://schemas.microsoft.com/office/drawing/2014/main" id="{25D947A3-C6EE-4F64-87F3-2E72B5B8DFB6}"/>
                </a:ext>
              </a:extLst>
            </p:cNvPr>
            <p:cNvSpPr/>
            <p:nvPr/>
          </p:nvSpPr>
          <p:spPr>
            <a:xfrm flipH="1">
              <a:off x="15892568" y="5647765"/>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93" name="Rectangle 92">
              <a:extLst>
                <a:ext uri="{FF2B5EF4-FFF2-40B4-BE49-F238E27FC236}">
                  <a16:creationId xmlns:a16="http://schemas.microsoft.com/office/drawing/2014/main" id="{39502597-0B64-49F4-9E93-0EC02CF7D035}"/>
                </a:ext>
              </a:extLst>
            </p:cNvPr>
            <p:cNvSpPr/>
            <p:nvPr/>
          </p:nvSpPr>
          <p:spPr>
            <a:xfrm flipH="1">
              <a:off x="15434494" y="5647767"/>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94" name="Oval 93">
              <a:extLst>
                <a:ext uri="{FF2B5EF4-FFF2-40B4-BE49-F238E27FC236}">
                  <a16:creationId xmlns:a16="http://schemas.microsoft.com/office/drawing/2014/main" id="{518D9A21-1EE6-4CA2-BB01-DDDDA328556C}"/>
                </a:ext>
              </a:extLst>
            </p:cNvPr>
            <p:cNvSpPr/>
            <p:nvPr/>
          </p:nvSpPr>
          <p:spPr>
            <a:xfrm>
              <a:off x="17342187" y="5304935"/>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A1.3</a:t>
              </a:r>
            </a:p>
          </p:txBody>
        </p:sp>
        <p:cxnSp>
          <p:nvCxnSpPr>
            <p:cNvPr id="95" name="Straight Arrow Connector 94">
              <a:extLst>
                <a:ext uri="{FF2B5EF4-FFF2-40B4-BE49-F238E27FC236}">
                  <a16:creationId xmlns:a16="http://schemas.microsoft.com/office/drawing/2014/main" id="{5DCB0264-4887-411B-B817-644192ED2422}"/>
                </a:ext>
              </a:extLst>
            </p:cNvPr>
            <p:cNvCxnSpPr>
              <a:cxnSpLocks/>
              <a:endCxn id="94" idx="2"/>
            </p:cNvCxnSpPr>
            <p:nvPr/>
          </p:nvCxnSpPr>
          <p:spPr>
            <a:xfrm>
              <a:off x="16301860" y="6087993"/>
              <a:ext cx="1040327"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5DCB0264-4887-411B-B817-644192ED2422}"/>
                </a:ext>
              </a:extLst>
            </p:cNvPr>
            <p:cNvCxnSpPr>
              <a:cxnSpLocks/>
            </p:cNvCxnSpPr>
            <p:nvPr/>
          </p:nvCxnSpPr>
          <p:spPr>
            <a:xfrm>
              <a:off x="16645556" y="5038261"/>
              <a:ext cx="2645413" cy="898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97" name="Oval 96">
              <a:extLst>
                <a:ext uri="{FF2B5EF4-FFF2-40B4-BE49-F238E27FC236}">
                  <a16:creationId xmlns:a16="http://schemas.microsoft.com/office/drawing/2014/main" id="{518D9A21-1EE6-4CA2-BB01-DDDDA328556C}"/>
                </a:ext>
              </a:extLst>
            </p:cNvPr>
            <p:cNvSpPr/>
            <p:nvPr/>
          </p:nvSpPr>
          <p:spPr>
            <a:xfrm>
              <a:off x="19360767" y="4264183"/>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A1.2</a:t>
              </a:r>
            </a:p>
          </p:txBody>
        </p:sp>
        <p:sp>
          <p:nvSpPr>
            <p:cNvPr id="98" name="Oval 97"/>
            <p:cNvSpPr/>
            <p:nvPr/>
          </p:nvSpPr>
          <p:spPr>
            <a:xfrm>
              <a:off x="5132703" y="8547123"/>
              <a:ext cx="1566116" cy="1566117"/>
            </a:xfrm>
            <a:prstGeom prst="ellipse">
              <a:avLst/>
            </a:prstGeom>
            <a:solidFill>
              <a:schemeClr val="bg1">
                <a:lumMod val="85000"/>
                <a:alpha val="69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39" tIns="121920" rIns="243839" bIns="121920" numCol="1" spcCol="0" rtlCol="0" fromWordArt="0" anchor="ctr" anchorCtr="0" forceAA="0" compatLnSpc="1">
              <a:prstTxWarp prst="textNoShape">
                <a:avLst/>
              </a:prstTxWarp>
              <a:noAutofit/>
            </a:bodyPr>
            <a:lstStyle/>
            <a:p>
              <a:pPr algn="ctr"/>
              <a:endParaRPr lang="en-US" sz="2800" dirty="0">
                <a:solidFill>
                  <a:schemeClr val="dk1"/>
                </a:solidFill>
              </a:endParaRPr>
            </a:p>
          </p:txBody>
        </p:sp>
        <p:cxnSp>
          <p:nvCxnSpPr>
            <p:cNvPr id="99" name="Straight Arrow Connector 98"/>
            <p:cNvCxnSpPr>
              <a:stCxn id="98" idx="6"/>
              <a:endCxn id="100" idx="3"/>
            </p:cNvCxnSpPr>
            <p:nvPr/>
          </p:nvCxnSpPr>
          <p:spPr>
            <a:xfrm>
              <a:off x="6698823" y="9330180"/>
              <a:ext cx="922158"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E7D02DED-FB53-4312-BC36-D56C02EE877B}"/>
                </a:ext>
              </a:extLst>
            </p:cNvPr>
            <p:cNvSpPr/>
            <p:nvPr/>
          </p:nvSpPr>
          <p:spPr>
            <a:xfrm flipH="1">
              <a:off x="7620979" y="8900149"/>
              <a:ext cx="409293" cy="860062"/>
            </a:xfrm>
            <a:prstGeom prst="rect">
              <a:avLst/>
            </a:prstGeom>
            <a:solidFill>
              <a:schemeClr val="bg1">
                <a:lumMod val="85000"/>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01" name="Rectangle 100">
              <a:extLst>
                <a:ext uri="{FF2B5EF4-FFF2-40B4-BE49-F238E27FC236}">
                  <a16:creationId xmlns:a16="http://schemas.microsoft.com/office/drawing/2014/main" id="{25D947A3-C6EE-4F64-87F3-2E72B5B8DFB6}"/>
                </a:ext>
              </a:extLst>
            </p:cNvPr>
            <p:cNvSpPr/>
            <p:nvPr/>
          </p:nvSpPr>
          <p:spPr>
            <a:xfrm flipH="1">
              <a:off x="8537127" y="8900149"/>
              <a:ext cx="409293" cy="860062"/>
            </a:xfrm>
            <a:prstGeom prst="rect">
              <a:avLst/>
            </a:prstGeom>
            <a:solidFill>
              <a:schemeClr val="bg1">
                <a:lumMod val="85000"/>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02" name="Rectangle 101">
              <a:extLst>
                <a:ext uri="{FF2B5EF4-FFF2-40B4-BE49-F238E27FC236}">
                  <a16:creationId xmlns:a16="http://schemas.microsoft.com/office/drawing/2014/main" id="{39502597-0B64-49F4-9E93-0EC02CF7D035}"/>
                </a:ext>
              </a:extLst>
            </p:cNvPr>
            <p:cNvSpPr/>
            <p:nvPr/>
          </p:nvSpPr>
          <p:spPr>
            <a:xfrm flipH="1">
              <a:off x="8079052" y="8900151"/>
              <a:ext cx="409293" cy="860062"/>
            </a:xfrm>
            <a:prstGeom prst="rect">
              <a:avLst/>
            </a:prstGeom>
            <a:solidFill>
              <a:schemeClr val="bg1">
                <a:lumMod val="85000"/>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03" name="Rectangle 102">
              <a:extLst>
                <a:ext uri="{FF2B5EF4-FFF2-40B4-BE49-F238E27FC236}">
                  <a16:creationId xmlns:a16="http://schemas.microsoft.com/office/drawing/2014/main" id="{4670B37D-6E77-4EBC-8B34-84DE5BE50E0B}"/>
                </a:ext>
              </a:extLst>
            </p:cNvPr>
            <p:cNvSpPr/>
            <p:nvPr/>
          </p:nvSpPr>
          <p:spPr>
            <a:xfrm flipH="1">
              <a:off x="8995198" y="8900149"/>
              <a:ext cx="409293" cy="860062"/>
            </a:xfrm>
            <a:prstGeom prst="rect">
              <a:avLst/>
            </a:prstGeom>
            <a:solidFill>
              <a:schemeClr val="bg1">
                <a:lumMod val="85000"/>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04" name="Rectangle 103">
              <a:extLst>
                <a:ext uri="{FF2B5EF4-FFF2-40B4-BE49-F238E27FC236}">
                  <a16:creationId xmlns:a16="http://schemas.microsoft.com/office/drawing/2014/main" id="{EE60F3C9-B830-4CD5-92B3-D229FB698AAC}"/>
                </a:ext>
              </a:extLst>
            </p:cNvPr>
            <p:cNvSpPr/>
            <p:nvPr/>
          </p:nvSpPr>
          <p:spPr>
            <a:xfrm flipH="1">
              <a:off x="9453271" y="8900149"/>
              <a:ext cx="409293" cy="860062"/>
            </a:xfrm>
            <a:prstGeom prst="rect">
              <a:avLst/>
            </a:prstGeom>
            <a:solidFill>
              <a:schemeClr val="bg1">
                <a:lumMod val="85000"/>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cxnSp>
          <p:nvCxnSpPr>
            <p:cNvPr id="106" name="Straight Arrow Connector 105"/>
            <p:cNvCxnSpPr>
              <a:stCxn id="105" idx="6"/>
              <a:endCxn id="81" idx="2"/>
            </p:cNvCxnSpPr>
            <p:nvPr/>
          </p:nvCxnSpPr>
          <p:spPr>
            <a:xfrm flipV="1">
              <a:off x="11885880" y="5047242"/>
              <a:ext cx="865904" cy="4282940"/>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5" idx="6"/>
            </p:cNvCxnSpPr>
            <p:nvPr/>
          </p:nvCxnSpPr>
          <p:spPr>
            <a:xfrm>
              <a:off x="11885880" y="9330182"/>
              <a:ext cx="865904" cy="3994011"/>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DCB0264-4887-411B-B817-644192ED2422}"/>
                </a:ext>
              </a:extLst>
            </p:cNvPr>
            <p:cNvCxnSpPr>
              <a:cxnSpLocks/>
              <a:stCxn id="105" idx="6"/>
              <a:endCxn id="132" idx="2"/>
            </p:cNvCxnSpPr>
            <p:nvPr/>
          </p:nvCxnSpPr>
          <p:spPr>
            <a:xfrm flipV="1">
              <a:off x="11885880" y="9322461"/>
              <a:ext cx="2575577" cy="7721"/>
            </a:xfrm>
            <a:prstGeom prst="straightConnector1">
              <a:avLst/>
            </a:prstGeom>
            <a:ln w="31750">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09" name="Rounded Rectangle 108"/>
            <p:cNvSpPr/>
            <p:nvPr/>
          </p:nvSpPr>
          <p:spPr>
            <a:xfrm>
              <a:off x="12740867" y="11199608"/>
              <a:ext cx="8186017" cy="3690702"/>
            </a:xfrm>
            <a:prstGeom prst="roundRect">
              <a:avLst/>
            </a:prstGeom>
            <a:solidFill>
              <a:srgbClr val="E5E5E5"/>
            </a:solidFill>
            <a:ln>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39" tIns="121920" rIns="243839" bIns="121920" numCol="1" spcCol="0" rtlCol="0" fromWordArt="0" anchor="ctr" anchorCtr="0" forceAA="0" compatLnSpc="1">
              <a:prstTxWarp prst="textNoShape">
                <a:avLst/>
              </a:prstTxWarp>
              <a:noAutofit/>
            </a:bodyPr>
            <a:lstStyle/>
            <a:p>
              <a:pPr algn="ctr"/>
              <a:endParaRPr lang="en-US" sz="2800"/>
            </a:p>
          </p:txBody>
        </p:sp>
        <p:cxnSp>
          <p:nvCxnSpPr>
            <p:cNvPr id="110" name="Straight Arrow Connector 109"/>
            <p:cNvCxnSpPr>
              <a:stCxn id="112" idx="6"/>
            </p:cNvCxnSpPr>
            <p:nvPr/>
          </p:nvCxnSpPr>
          <p:spPr>
            <a:xfrm flipV="1">
              <a:off x="14317901" y="11982668"/>
              <a:ext cx="618897" cy="10838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DCB0264-4887-411B-B817-644192ED2422}"/>
                </a:ext>
              </a:extLst>
            </p:cNvPr>
            <p:cNvCxnSpPr>
              <a:cxnSpLocks/>
            </p:cNvCxnSpPr>
            <p:nvPr/>
          </p:nvCxnSpPr>
          <p:spPr>
            <a:xfrm flipV="1">
              <a:off x="14317902" y="13066502"/>
              <a:ext cx="926614" cy="42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12" name="Oval 111">
              <a:extLst>
                <a:ext uri="{FF2B5EF4-FFF2-40B4-BE49-F238E27FC236}">
                  <a16:creationId xmlns:a16="http://schemas.microsoft.com/office/drawing/2014/main" id="{518D9A21-1EE6-4CA2-BB01-DDDDA328556C}"/>
                </a:ext>
              </a:extLst>
            </p:cNvPr>
            <p:cNvSpPr/>
            <p:nvPr/>
          </p:nvSpPr>
          <p:spPr>
            <a:xfrm>
              <a:off x="12751784" y="12283442"/>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L3</a:t>
              </a:r>
            </a:p>
          </p:txBody>
        </p:sp>
        <p:sp>
          <p:nvSpPr>
            <p:cNvPr id="113" name="Rectangle 112">
              <a:extLst>
                <a:ext uri="{FF2B5EF4-FFF2-40B4-BE49-F238E27FC236}">
                  <a16:creationId xmlns:a16="http://schemas.microsoft.com/office/drawing/2014/main" id="{E7D02DED-FB53-4312-BC36-D56C02EE877B}"/>
                </a:ext>
              </a:extLst>
            </p:cNvPr>
            <p:cNvSpPr/>
            <p:nvPr/>
          </p:nvSpPr>
          <p:spPr>
            <a:xfrm flipH="1">
              <a:off x="14976421" y="11552636"/>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14" name="Rectangle 113">
              <a:extLst>
                <a:ext uri="{FF2B5EF4-FFF2-40B4-BE49-F238E27FC236}">
                  <a16:creationId xmlns:a16="http://schemas.microsoft.com/office/drawing/2014/main" id="{25D947A3-C6EE-4F64-87F3-2E72B5B8DFB6}"/>
                </a:ext>
              </a:extLst>
            </p:cNvPr>
            <p:cNvSpPr/>
            <p:nvPr/>
          </p:nvSpPr>
          <p:spPr>
            <a:xfrm flipH="1">
              <a:off x="15892567" y="11552636"/>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15" name="Rectangle 114">
              <a:extLst>
                <a:ext uri="{FF2B5EF4-FFF2-40B4-BE49-F238E27FC236}">
                  <a16:creationId xmlns:a16="http://schemas.microsoft.com/office/drawing/2014/main" id="{39502597-0B64-49F4-9E93-0EC02CF7D035}"/>
                </a:ext>
              </a:extLst>
            </p:cNvPr>
            <p:cNvSpPr/>
            <p:nvPr/>
          </p:nvSpPr>
          <p:spPr>
            <a:xfrm flipH="1">
              <a:off x="15434493" y="11552638"/>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16" name="Oval 115">
              <a:extLst>
                <a:ext uri="{FF2B5EF4-FFF2-40B4-BE49-F238E27FC236}">
                  <a16:creationId xmlns:a16="http://schemas.microsoft.com/office/drawing/2014/main" id="{518D9A21-1EE6-4CA2-BB01-DDDDA328556C}"/>
                </a:ext>
              </a:extLst>
            </p:cNvPr>
            <p:cNvSpPr/>
            <p:nvPr/>
          </p:nvSpPr>
          <p:spPr>
            <a:xfrm>
              <a:off x="17342186" y="11199608"/>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A3.1</a:t>
              </a:r>
            </a:p>
          </p:txBody>
        </p:sp>
        <p:cxnSp>
          <p:nvCxnSpPr>
            <p:cNvPr id="117" name="Straight Arrow Connector 116">
              <a:extLst>
                <a:ext uri="{FF2B5EF4-FFF2-40B4-BE49-F238E27FC236}">
                  <a16:creationId xmlns:a16="http://schemas.microsoft.com/office/drawing/2014/main" id="{5DCB0264-4887-411B-B817-644192ED2422}"/>
                </a:ext>
              </a:extLst>
            </p:cNvPr>
            <p:cNvCxnSpPr>
              <a:cxnSpLocks/>
              <a:stCxn id="114" idx="1"/>
              <a:endCxn id="116" idx="2"/>
            </p:cNvCxnSpPr>
            <p:nvPr/>
          </p:nvCxnSpPr>
          <p:spPr>
            <a:xfrm>
              <a:off x="16301860" y="11982667"/>
              <a:ext cx="1040326"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E7D02DED-FB53-4312-BC36-D56C02EE877B}"/>
                </a:ext>
              </a:extLst>
            </p:cNvPr>
            <p:cNvSpPr/>
            <p:nvPr/>
          </p:nvSpPr>
          <p:spPr>
            <a:xfrm flipH="1">
              <a:off x="15281872" y="12636470"/>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19" name="Rectangle 118">
              <a:extLst>
                <a:ext uri="{FF2B5EF4-FFF2-40B4-BE49-F238E27FC236}">
                  <a16:creationId xmlns:a16="http://schemas.microsoft.com/office/drawing/2014/main" id="{25D947A3-C6EE-4F64-87F3-2E72B5B8DFB6}"/>
                </a:ext>
              </a:extLst>
            </p:cNvPr>
            <p:cNvSpPr/>
            <p:nvPr/>
          </p:nvSpPr>
          <p:spPr>
            <a:xfrm flipH="1">
              <a:off x="16198017" y="12636470"/>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20" name="Rectangle 119">
              <a:extLst>
                <a:ext uri="{FF2B5EF4-FFF2-40B4-BE49-F238E27FC236}">
                  <a16:creationId xmlns:a16="http://schemas.microsoft.com/office/drawing/2014/main" id="{39502597-0B64-49F4-9E93-0EC02CF7D035}"/>
                </a:ext>
              </a:extLst>
            </p:cNvPr>
            <p:cNvSpPr/>
            <p:nvPr/>
          </p:nvSpPr>
          <p:spPr>
            <a:xfrm flipH="1">
              <a:off x="15739944" y="12636472"/>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cxnSp>
          <p:nvCxnSpPr>
            <p:cNvPr id="121" name="Straight Arrow Connector 120"/>
            <p:cNvCxnSpPr/>
            <p:nvPr/>
          </p:nvCxnSpPr>
          <p:spPr>
            <a:xfrm>
              <a:off x="14334849" y="13110734"/>
              <a:ext cx="618897" cy="10838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E7D02DED-FB53-4312-BC36-D56C02EE877B}"/>
                </a:ext>
              </a:extLst>
            </p:cNvPr>
            <p:cNvSpPr/>
            <p:nvPr/>
          </p:nvSpPr>
          <p:spPr>
            <a:xfrm flipH="1">
              <a:off x="14976421" y="13667024"/>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23" name="Rectangle 122">
              <a:extLst>
                <a:ext uri="{FF2B5EF4-FFF2-40B4-BE49-F238E27FC236}">
                  <a16:creationId xmlns:a16="http://schemas.microsoft.com/office/drawing/2014/main" id="{25D947A3-C6EE-4F64-87F3-2E72B5B8DFB6}"/>
                </a:ext>
              </a:extLst>
            </p:cNvPr>
            <p:cNvSpPr/>
            <p:nvPr/>
          </p:nvSpPr>
          <p:spPr>
            <a:xfrm flipH="1">
              <a:off x="15892568" y="13667024"/>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24" name="Rectangle 123">
              <a:extLst>
                <a:ext uri="{FF2B5EF4-FFF2-40B4-BE49-F238E27FC236}">
                  <a16:creationId xmlns:a16="http://schemas.microsoft.com/office/drawing/2014/main" id="{39502597-0B64-49F4-9E93-0EC02CF7D035}"/>
                </a:ext>
              </a:extLst>
            </p:cNvPr>
            <p:cNvSpPr/>
            <p:nvPr/>
          </p:nvSpPr>
          <p:spPr>
            <a:xfrm flipH="1">
              <a:off x="15434494" y="13667025"/>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25" name="Oval 124">
              <a:extLst>
                <a:ext uri="{FF2B5EF4-FFF2-40B4-BE49-F238E27FC236}">
                  <a16:creationId xmlns:a16="http://schemas.microsoft.com/office/drawing/2014/main" id="{518D9A21-1EE6-4CA2-BB01-DDDDA328556C}"/>
                </a:ext>
              </a:extLst>
            </p:cNvPr>
            <p:cNvSpPr/>
            <p:nvPr/>
          </p:nvSpPr>
          <p:spPr>
            <a:xfrm>
              <a:off x="17342187" y="13324193"/>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A3.3</a:t>
              </a:r>
            </a:p>
          </p:txBody>
        </p:sp>
        <p:cxnSp>
          <p:nvCxnSpPr>
            <p:cNvPr id="126" name="Straight Arrow Connector 125">
              <a:extLst>
                <a:ext uri="{FF2B5EF4-FFF2-40B4-BE49-F238E27FC236}">
                  <a16:creationId xmlns:a16="http://schemas.microsoft.com/office/drawing/2014/main" id="{5DCB0264-4887-411B-B817-644192ED2422}"/>
                </a:ext>
              </a:extLst>
            </p:cNvPr>
            <p:cNvCxnSpPr>
              <a:cxnSpLocks/>
              <a:endCxn id="125" idx="2"/>
            </p:cNvCxnSpPr>
            <p:nvPr/>
          </p:nvCxnSpPr>
          <p:spPr>
            <a:xfrm>
              <a:off x="16301860" y="14107251"/>
              <a:ext cx="1040327"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5DCB0264-4887-411B-B817-644192ED2422}"/>
                </a:ext>
              </a:extLst>
            </p:cNvPr>
            <p:cNvCxnSpPr>
              <a:cxnSpLocks/>
            </p:cNvCxnSpPr>
            <p:nvPr/>
          </p:nvCxnSpPr>
          <p:spPr>
            <a:xfrm>
              <a:off x="16645556" y="13057519"/>
              <a:ext cx="2645413" cy="898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28" name="Oval 127">
              <a:extLst>
                <a:ext uri="{FF2B5EF4-FFF2-40B4-BE49-F238E27FC236}">
                  <a16:creationId xmlns:a16="http://schemas.microsoft.com/office/drawing/2014/main" id="{518D9A21-1EE6-4CA2-BB01-DDDDA328556C}"/>
                </a:ext>
              </a:extLst>
            </p:cNvPr>
            <p:cNvSpPr/>
            <p:nvPr/>
          </p:nvSpPr>
          <p:spPr>
            <a:xfrm>
              <a:off x="19360767" y="12283442"/>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A3.2</a:t>
              </a:r>
            </a:p>
          </p:txBody>
        </p:sp>
        <p:sp>
          <p:nvSpPr>
            <p:cNvPr id="132" name="Oval 131">
              <a:extLst>
                <a:ext uri="{FF2B5EF4-FFF2-40B4-BE49-F238E27FC236}">
                  <a16:creationId xmlns:a16="http://schemas.microsoft.com/office/drawing/2014/main" id="{518D9A21-1EE6-4CA2-BB01-DDDDA328556C}"/>
                </a:ext>
              </a:extLst>
            </p:cNvPr>
            <p:cNvSpPr/>
            <p:nvPr/>
          </p:nvSpPr>
          <p:spPr>
            <a:xfrm>
              <a:off x="14461457" y="8539402"/>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L2</a:t>
              </a:r>
            </a:p>
          </p:txBody>
        </p:sp>
        <p:sp>
          <p:nvSpPr>
            <p:cNvPr id="134" name="Oval 133">
              <a:extLst>
                <a:ext uri="{FF2B5EF4-FFF2-40B4-BE49-F238E27FC236}">
                  <a16:creationId xmlns:a16="http://schemas.microsoft.com/office/drawing/2014/main" id="{518D9A21-1EE6-4CA2-BB01-DDDDA328556C}"/>
                </a:ext>
              </a:extLst>
            </p:cNvPr>
            <p:cNvSpPr/>
            <p:nvPr/>
          </p:nvSpPr>
          <p:spPr>
            <a:xfrm>
              <a:off x="22006523" y="8119662"/>
              <a:ext cx="2665824" cy="1911126"/>
            </a:xfrm>
            <a:prstGeom prst="ellipse">
              <a:avLst/>
            </a:prstGeom>
            <a:solidFill>
              <a:srgbClr val="FF8585">
                <a:alpha val="68627"/>
              </a:srgb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Departure</a:t>
              </a:r>
            </a:p>
          </p:txBody>
        </p:sp>
        <p:cxnSp>
          <p:nvCxnSpPr>
            <p:cNvPr id="135" name="Straight Arrow Connector 134"/>
            <p:cNvCxnSpPr>
              <a:stCxn id="97" idx="6"/>
              <a:endCxn id="134" idx="2"/>
            </p:cNvCxnSpPr>
            <p:nvPr/>
          </p:nvCxnSpPr>
          <p:spPr>
            <a:xfrm>
              <a:off x="20926883" y="5047242"/>
              <a:ext cx="1079640" cy="4027983"/>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28" idx="6"/>
              <a:endCxn id="134" idx="2"/>
            </p:cNvCxnSpPr>
            <p:nvPr/>
          </p:nvCxnSpPr>
          <p:spPr>
            <a:xfrm flipV="1">
              <a:off x="20926883" y="9075225"/>
              <a:ext cx="1079640" cy="3991276"/>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DCB0264-4887-411B-B817-644192ED2422}"/>
                </a:ext>
              </a:extLst>
            </p:cNvPr>
            <p:cNvCxnSpPr>
              <a:cxnSpLocks/>
              <a:stCxn id="157" idx="6"/>
              <a:endCxn id="134" idx="2"/>
            </p:cNvCxnSpPr>
            <p:nvPr/>
          </p:nvCxnSpPr>
          <p:spPr>
            <a:xfrm flipV="1">
              <a:off x="20926883" y="9075225"/>
              <a:ext cx="1079640" cy="1"/>
            </a:xfrm>
            <a:prstGeom prst="straightConnector1">
              <a:avLst/>
            </a:prstGeom>
            <a:ln w="34925">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29" name="Oval 128"/>
            <p:cNvSpPr/>
            <p:nvPr/>
          </p:nvSpPr>
          <p:spPr>
            <a:xfrm>
              <a:off x="16301859" y="8958894"/>
              <a:ext cx="195765" cy="195765"/>
            </a:xfrm>
            <a:prstGeom prst="ellipse">
              <a:avLst/>
            </a:prstGeom>
            <a:solidFill>
              <a:schemeClr val="tx1">
                <a:lumMod val="50000"/>
                <a:lumOff val="50000"/>
              </a:schemeClr>
            </a:solidFill>
            <a:ln>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0" name="Oval 129"/>
            <p:cNvSpPr/>
            <p:nvPr/>
          </p:nvSpPr>
          <p:spPr>
            <a:xfrm>
              <a:off x="16301859" y="9226858"/>
              <a:ext cx="195765" cy="195765"/>
            </a:xfrm>
            <a:prstGeom prst="ellipse">
              <a:avLst/>
            </a:prstGeom>
            <a:solidFill>
              <a:schemeClr val="tx1">
                <a:lumMod val="50000"/>
                <a:lumOff val="50000"/>
              </a:schemeClr>
            </a:solidFill>
            <a:ln>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31" name="Oval 130"/>
            <p:cNvSpPr/>
            <p:nvPr/>
          </p:nvSpPr>
          <p:spPr>
            <a:xfrm>
              <a:off x="16301859" y="9494823"/>
              <a:ext cx="195765" cy="195765"/>
            </a:xfrm>
            <a:prstGeom prst="ellipse">
              <a:avLst/>
            </a:prstGeom>
            <a:solidFill>
              <a:schemeClr val="tx1">
                <a:lumMod val="50000"/>
                <a:lumOff val="50000"/>
              </a:schemeClr>
            </a:solidFill>
            <a:ln>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76" name="Rectangle 75"/>
            <p:cNvSpPr/>
            <p:nvPr/>
          </p:nvSpPr>
          <p:spPr>
            <a:xfrm>
              <a:off x="5055101" y="9029908"/>
              <a:ext cx="1660071" cy="584775"/>
            </a:xfrm>
            <a:prstGeom prst="rect">
              <a:avLst/>
            </a:prstGeom>
          </p:spPr>
          <p:txBody>
            <a:bodyPr wrap="none">
              <a:spAutoFit/>
            </a:bodyPr>
            <a:lstStyle/>
            <a:p>
              <a:pPr algn="ctr"/>
              <a:r>
                <a:rPr lang="en-US" sz="3200" dirty="0"/>
                <a:t>Entrance</a:t>
              </a:r>
            </a:p>
          </p:txBody>
        </p:sp>
        <p:sp>
          <p:nvSpPr>
            <p:cNvPr id="77" name="Rectangle 76"/>
            <p:cNvSpPr/>
            <p:nvPr/>
          </p:nvSpPr>
          <p:spPr>
            <a:xfrm>
              <a:off x="9977549" y="9071682"/>
              <a:ext cx="1845762" cy="584775"/>
            </a:xfrm>
            <a:prstGeom prst="rect">
              <a:avLst/>
            </a:prstGeom>
          </p:spPr>
          <p:txBody>
            <a:bodyPr wrap="none">
              <a:spAutoFit/>
            </a:bodyPr>
            <a:lstStyle/>
            <a:p>
              <a:pPr algn="ctr"/>
              <a:r>
                <a:rPr lang="en-US" sz="3200" dirty="0"/>
                <a:t>Sec.Check</a:t>
              </a:r>
            </a:p>
          </p:txBody>
        </p:sp>
        <p:sp>
          <p:nvSpPr>
            <p:cNvPr id="133" name="Rounded Rectangle 132"/>
            <p:cNvSpPr/>
            <p:nvPr/>
          </p:nvSpPr>
          <p:spPr>
            <a:xfrm>
              <a:off x="12740867" y="7208336"/>
              <a:ext cx="8186017" cy="3690701"/>
            </a:xfrm>
            <a:prstGeom prst="roundRect">
              <a:avLst/>
            </a:prstGeom>
            <a:solidFill>
              <a:srgbClr val="E5E5E5"/>
            </a:solidFill>
            <a:ln>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39" tIns="121920" rIns="243839" bIns="121920" numCol="1" spcCol="0" rtlCol="0" fromWordArt="0" anchor="ctr" anchorCtr="0" forceAA="0" compatLnSpc="1">
              <a:prstTxWarp prst="textNoShape">
                <a:avLst/>
              </a:prstTxWarp>
              <a:noAutofit/>
            </a:bodyPr>
            <a:lstStyle/>
            <a:p>
              <a:pPr algn="ctr"/>
              <a:endParaRPr lang="en-US" sz="2800"/>
            </a:p>
          </p:txBody>
        </p:sp>
        <p:cxnSp>
          <p:nvCxnSpPr>
            <p:cNvPr id="138" name="Straight Arrow Connector 137"/>
            <p:cNvCxnSpPr>
              <a:stCxn id="140" idx="6"/>
            </p:cNvCxnSpPr>
            <p:nvPr/>
          </p:nvCxnSpPr>
          <p:spPr>
            <a:xfrm flipV="1">
              <a:off x="14317901" y="7991393"/>
              <a:ext cx="618897" cy="10838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5DCB0264-4887-411B-B817-644192ED2422}"/>
                </a:ext>
              </a:extLst>
            </p:cNvPr>
            <p:cNvCxnSpPr>
              <a:cxnSpLocks/>
            </p:cNvCxnSpPr>
            <p:nvPr/>
          </p:nvCxnSpPr>
          <p:spPr>
            <a:xfrm flipV="1">
              <a:off x="14317902" y="9075228"/>
              <a:ext cx="926614" cy="423"/>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0" name="Oval 139">
              <a:extLst>
                <a:ext uri="{FF2B5EF4-FFF2-40B4-BE49-F238E27FC236}">
                  <a16:creationId xmlns:a16="http://schemas.microsoft.com/office/drawing/2014/main" id="{518D9A21-1EE6-4CA2-BB01-DDDDA328556C}"/>
                </a:ext>
              </a:extLst>
            </p:cNvPr>
            <p:cNvSpPr/>
            <p:nvPr/>
          </p:nvSpPr>
          <p:spPr>
            <a:xfrm>
              <a:off x="12751784" y="8292167"/>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L2</a:t>
              </a:r>
            </a:p>
          </p:txBody>
        </p:sp>
        <p:sp>
          <p:nvSpPr>
            <p:cNvPr id="141" name="Rectangle 140">
              <a:extLst>
                <a:ext uri="{FF2B5EF4-FFF2-40B4-BE49-F238E27FC236}">
                  <a16:creationId xmlns:a16="http://schemas.microsoft.com/office/drawing/2014/main" id="{E7D02DED-FB53-4312-BC36-D56C02EE877B}"/>
                </a:ext>
              </a:extLst>
            </p:cNvPr>
            <p:cNvSpPr/>
            <p:nvPr/>
          </p:nvSpPr>
          <p:spPr>
            <a:xfrm flipH="1">
              <a:off x="14976421" y="7561362"/>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42" name="Rectangle 141">
              <a:extLst>
                <a:ext uri="{FF2B5EF4-FFF2-40B4-BE49-F238E27FC236}">
                  <a16:creationId xmlns:a16="http://schemas.microsoft.com/office/drawing/2014/main" id="{25D947A3-C6EE-4F64-87F3-2E72B5B8DFB6}"/>
                </a:ext>
              </a:extLst>
            </p:cNvPr>
            <p:cNvSpPr/>
            <p:nvPr/>
          </p:nvSpPr>
          <p:spPr>
            <a:xfrm flipH="1">
              <a:off x="15892567" y="7561362"/>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43" name="Rectangle 142">
              <a:extLst>
                <a:ext uri="{FF2B5EF4-FFF2-40B4-BE49-F238E27FC236}">
                  <a16:creationId xmlns:a16="http://schemas.microsoft.com/office/drawing/2014/main" id="{39502597-0B64-49F4-9E93-0EC02CF7D035}"/>
                </a:ext>
              </a:extLst>
            </p:cNvPr>
            <p:cNvSpPr/>
            <p:nvPr/>
          </p:nvSpPr>
          <p:spPr>
            <a:xfrm flipH="1">
              <a:off x="15434493" y="7561364"/>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44" name="Oval 143">
              <a:extLst>
                <a:ext uri="{FF2B5EF4-FFF2-40B4-BE49-F238E27FC236}">
                  <a16:creationId xmlns:a16="http://schemas.microsoft.com/office/drawing/2014/main" id="{518D9A21-1EE6-4CA2-BB01-DDDDA328556C}"/>
                </a:ext>
              </a:extLst>
            </p:cNvPr>
            <p:cNvSpPr/>
            <p:nvPr/>
          </p:nvSpPr>
          <p:spPr>
            <a:xfrm>
              <a:off x="17342186" y="7208334"/>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A2.1</a:t>
              </a:r>
            </a:p>
          </p:txBody>
        </p:sp>
        <p:cxnSp>
          <p:nvCxnSpPr>
            <p:cNvPr id="145" name="Straight Arrow Connector 144">
              <a:extLst>
                <a:ext uri="{FF2B5EF4-FFF2-40B4-BE49-F238E27FC236}">
                  <a16:creationId xmlns:a16="http://schemas.microsoft.com/office/drawing/2014/main" id="{5DCB0264-4887-411B-B817-644192ED2422}"/>
                </a:ext>
              </a:extLst>
            </p:cNvPr>
            <p:cNvCxnSpPr>
              <a:cxnSpLocks/>
              <a:stCxn id="142" idx="1"/>
              <a:endCxn id="144" idx="2"/>
            </p:cNvCxnSpPr>
            <p:nvPr/>
          </p:nvCxnSpPr>
          <p:spPr>
            <a:xfrm>
              <a:off x="16301859" y="7991392"/>
              <a:ext cx="1040327"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46" name="Rectangle 145">
              <a:extLst>
                <a:ext uri="{FF2B5EF4-FFF2-40B4-BE49-F238E27FC236}">
                  <a16:creationId xmlns:a16="http://schemas.microsoft.com/office/drawing/2014/main" id="{E7D02DED-FB53-4312-BC36-D56C02EE877B}"/>
                </a:ext>
              </a:extLst>
            </p:cNvPr>
            <p:cNvSpPr/>
            <p:nvPr/>
          </p:nvSpPr>
          <p:spPr>
            <a:xfrm flipH="1">
              <a:off x="15281872" y="8645196"/>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48" name="Rectangle 147">
              <a:extLst>
                <a:ext uri="{FF2B5EF4-FFF2-40B4-BE49-F238E27FC236}">
                  <a16:creationId xmlns:a16="http://schemas.microsoft.com/office/drawing/2014/main" id="{25D947A3-C6EE-4F64-87F3-2E72B5B8DFB6}"/>
                </a:ext>
              </a:extLst>
            </p:cNvPr>
            <p:cNvSpPr/>
            <p:nvPr/>
          </p:nvSpPr>
          <p:spPr>
            <a:xfrm flipH="1">
              <a:off x="16198017" y="8645196"/>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49" name="Rectangle 148">
              <a:extLst>
                <a:ext uri="{FF2B5EF4-FFF2-40B4-BE49-F238E27FC236}">
                  <a16:creationId xmlns:a16="http://schemas.microsoft.com/office/drawing/2014/main" id="{39502597-0B64-49F4-9E93-0EC02CF7D035}"/>
                </a:ext>
              </a:extLst>
            </p:cNvPr>
            <p:cNvSpPr/>
            <p:nvPr/>
          </p:nvSpPr>
          <p:spPr>
            <a:xfrm flipH="1">
              <a:off x="15739944" y="8645198"/>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cxnSp>
          <p:nvCxnSpPr>
            <p:cNvPr id="150" name="Straight Arrow Connector 149"/>
            <p:cNvCxnSpPr/>
            <p:nvPr/>
          </p:nvCxnSpPr>
          <p:spPr>
            <a:xfrm>
              <a:off x="14334849" y="9119460"/>
              <a:ext cx="618897" cy="108383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E7D02DED-FB53-4312-BC36-D56C02EE877B}"/>
                </a:ext>
              </a:extLst>
            </p:cNvPr>
            <p:cNvSpPr/>
            <p:nvPr/>
          </p:nvSpPr>
          <p:spPr>
            <a:xfrm flipH="1">
              <a:off x="14976421" y="9675749"/>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52" name="Rectangle 151">
              <a:extLst>
                <a:ext uri="{FF2B5EF4-FFF2-40B4-BE49-F238E27FC236}">
                  <a16:creationId xmlns:a16="http://schemas.microsoft.com/office/drawing/2014/main" id="{25D947A3-C6EE-4F64-87F3-2E72B5B8DFB6}"/>
                </a:ext>
              </a:extLst>
            </p:cNvPr>
            <p:cNvSpPr/>
            <p:nvPr/>
          </p:nvSpPr>
          <p:spPr>
            <a:xfrm flipH="1">
              <a:off x="15892568" y="9675749"/>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53" name="Rectangle 152">
              <a:extLst>
                <a:ext uri="{FF2B5EF4-FFF2-40B4-BE49-F238E27FC236}">
                  <a16:creationId xmlns:a16="http://schemas.microsoft.com/office/drawing/2014/main" id="{39502597-0B64-49F4-9E93-0EC02CF7D035}"/>
                </a:ext>
              </a:extLst>
            </p:cNvPr>
            <p:cNvSpPr/>
            <p:nvPr/>
          </p:nvSpPr>
          <p:spPr>
            <a:xfrm flipH="1">
              <a:off x="15434494" y="9675751"/>
              <a:ext cx="409293" cy="860062"/>
            </a:xfrm>
            <a:prstGeom prst="rect">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p>
          </p:txBody>
        </p:sp>
        <p:sp>
          <p:nvSpPr>
            <p:cNvPr id="154" name="Oval 153">
              <a:extLst>
                <a:ext uri="{FF2B5EF4-FFF2-40B4-BE49-F238E27FC236}">
                  <a16:creationId xmlns:a16="http://schemas.microsoft.com/office/drawing/2014/main" id="{518D9A21-1EE6-4CA2-BB01-DDDDA328556C}"/>
                </a:ext>
              </a:extLst>
            </p:cNvPr>
            <p:cNvSpPr/>
            <p:nvPr/>
          </p:nvSpPr>
          <p:spPr>
            <a:xfrm>
              <a:off x="17342187" y="9332919"/>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A2.3</a:t>
              </a:r>
            </a:p>
          </p:txBody>
        </p:sp>
        <p:cxnSp>
          <p:nvCxnSpPr>
            <p:cNvPr id="155" name="Straight Arrow Connector 154">
              <a:extLst>
                <a:ext uri="{FF2B5EF4-FFF2-40B4-BE49-F238E27FC236}">
                  <a16:creationId xmlns:a16="http://schemas.microsoft.com/office/drawing/2014/main" id="{5DCB0264-4887-411B-B817-644192ED2422}"/>
                </a:ext>
              </a:extLst>
            </p:cNvPr>
            <p:cNvCxnSpPr>
              <a:cxnSpLocks/>
              <a:endCxn id="154" idx="2"/>
            </p:cNvCxnSpPr>
            <p:nvPr/>
          </p:nvCxnSpPr>
          <p:spPr>
            <a:xfrm>
              <a:off x="16301860" y="10115977"/>
              <a:ext cx="1040327" cy="0"/>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cxnSp>
          <p:nvCxnSpPr>
            <p:cNvPr id="156" name="Straight Arrow Connector 155">
              <a:extLst>
                <a:ext uri="{FF2B5EF4-FFF2-40B4-BE49-F238E27FC236}">
                  <a16:creationId xmlns:a16="http://schemas.microsoft.com/office/drawing/2014/main" id="{5DCB0264-4887-411B-B817-644192ED2422}"/>
                </a:ext>
              </a:extLst>
            </p:cNvPr>
            <p:cNvCxnSpPr>
              <a:cxnSpLocks/>
            </p:cNvCxnSpPr>
            <p:nvPr/>
          </p:nvCxnSpPr>
          <p:spPr>
            <a:xfrm>
              <a:off x="16645556" y="9066245"/>
              <a:ext cx="2645413" cy="8982"/>
            </a:xfrm>
            <a:prstGeom prst="straightConnector1">
              <a:avLst/>
            </a:prstGeom>
            <a:ln>
              <a:solidFill>
                <a:schemeClr val="bg1">
                  <a:lumMod val="65000"/>
                </a:schemeClr>
              </a:solidFill>
              <a:tailEnd type="triangle"/>
            </a:ln>
          </p:spPr>
          <p:style>
            <a:lnRef idx="1">
              <a:schemeClr val="dk1"/>
            </a:lnRef>
            <a:fillRef idx="0">
              <a:schemeClr val="dk1"/>
            </a:fillRef>
            <a:effectRef idx="0">
              <a:schemeClr val="dk1"/>
            </a:effectRef>
            <a:fontRef idx="minor">
              <a:schemeClr val="tx1"/>
            </a:fontRef>
          </p:style>
        </p:cxnSp>
        <p:sp>
          <p:nvSpPr>
            <p:cNvPr id="157" name="Oval 156">
              <a:extLst>
                <a:ext uri="{FF2B5EF4-FFF2-40B4-BE49-F238E27FC236}">
                  <a16:creationId xmlns:a16="http://schemas.microsoft.com/office/drawing/2014/main" id="{518D9A21-1EE6-4CA2-BB01-DDDDA328556C}"/>
                </a:ext>
              </a:extLst>
            </p:cNvPr>
            <p:cNvSpPr/>
            <p:nvPr/>
          </p:nvSpPr>
          <p:spPr>
            <a:xfrm>
              <a:off x="19360767" y="8292167"/>
              <a:ext cx="1566116" cy="1566117"/>
            </a:xfrm>
            <a:prstGeom prst="ellipse">
              <a:avLst/>
            </a:prstGeom>
            <a:solidFill>
              <a:schemeClr val="bg1">
                <a:alpha val="69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A2.2</a:t>
              </a:r>
            </a:p>
          </p:txBody>
        </p:sp>
      </p:grpSp>
      <p:sp>
        <p:nvSpPr>
          <p:cNvPr id="158" name="Rectangle 157"/>
          <p:cNvSpPr/>
          <p:nvPr/>
        </p:nvSpPr>
        <p:spPr>
          <a:xfrm>
            <a:off x="0" y="2017798"/>
            <a:ext cx="457200" cy="1097280"/>
          </a:xfrm>
          <a:prstGeom prst="rect">
            <a:avLst/>
          </a:prstGeom>
          <a:solidFill>
            <a:srgbClr val="E95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a:extLst>
              <a:ext uri="{FF2B5EF4-FFF2-40B4-BE49-F238E27FC236}">
                <a16:creationId xmlns:a16="http://schemas.microsoft.com/office/drawing/2014/main" id="{A6CDEEEE-5BEF-485E-B519-EBD45636F020}"/>
              </a:ext>
            </a:extLst>
          </p:cNvPr>
          <p:cNvSpPr/>
          <p:nvPr/>
        </p:nvSpPr>
        <p:spPr>
          <a:xfrm>
            <a:off x="12075067" y="11430908"/>
            <a:ext cx="556997" cy="730303"/>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7" name="Diamond 146">
            <a:extLst>
              <a:ext uri="{FF2B5EF4-FFF2-40B4-BE49-F238E27FC236}">
                <a16:creationId xmlns:a16="http://schemas.microsoft.com/office/drawing/2014/main" id="{54CBDF74-AFE8-4E6B-BE31-8AC1C8707556}"/>
              </a:ext>
            </a:extLst>
          </p:cNvPr>
          <p:cNvSpPr/>
          <p:nvPr/>
        </p:nvSpPr>
        <p:spPr>
          <a:xfrm>
            <a:off x="14506319" y="7182497"/>
            <a:ext cx="556997" cy="730303"/>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9" name="Diamond 158">
            <a:extLst>
              <a:ext uri="{FF2B5EF4-FFF2-40B4-BE49-F238E27FC236}">
                <a16:creationId xmlns:a16="http://schemas.microsoft.com/office/drawing/2014/main" id="{E53111C0-BB32-4ACC-9AD6-33F159C8C9C5}"/>
              </a:ext>
            </a:extLst>
          </p:cNvPr>
          <p:cNvSpPr/>
          <p:nvPr/>
        </p:nvSpPr>
        <p:spPr>
          <a:xfrm>
            <a:off x="14506319" y="11129565"/>
            <a:ext cx="556997" cy="730303"/>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0" name="Diamond 159">
            <a:extLst>
              <a:ext uri="{FF2B5EF4-FFF2-40B4-BE49-F238E27FC236}">
                <a16:creationId xmlns:a16="http://schemas.microsoft.com/office/drawing/2014/main" id="{AED018AB-C827-439B-A04E-6E63D8C78706}"/>
              </a:ext>
            </a:extLst>
          </p:cNvPr>
          <p:cNvSpPr/>
          <p:nvPr/>
        </p:nvSpPr>
        <p:spPr>
          <a:xfrm>
            <a:off x="14506319" y="15174537"/>
            <a:ext cx="556997" cy="730303"/>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843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ctangle 2"/>
          <p:cNvSpPr/>
          <p:nvPr/>
        </p:nvSpPr>
        <p:spPr>
          <a:xfrm>
            <a:off x="28782818" y="0"/>
            <a:ext cx="3729182" cy="18288000"/>
          </a:xfrm>
          <a:custGeom>
            <a:avLst/>
            <a:gdLst>
              <a:gd name="connsiteX0" fmla="*/ 0 w 3729182"/>
              <a:gd name="connsiteY0" fmla="*/ 0 h 18288000"/>
              <a:gd name="connsiteX1" fmla="*/ 3729182 w 3729182"/>
              <a:gd name="connsiteY1" fmla="*/ 0 h 18288000"/>
              <a:gd name="connsiteX2" fmla="*/ 3729182 w 3729182"/>
              <a:gd name="connsiteY2" fmla="*/ 18288000 h 18288000"/>
              <a:gd name="connsiteX3" fmla="*/ 0 w 3729182"/>
              <a:gd name="connsiteY3" fmla="*/ 18288000 h 18288000"/>
              <a:gd name="connsiteX4" fmla="*/ 0 w 3729182"/>
              <a:gd name="connsiteY4" fmla="*/ 0 h 18288000"/>
              <a:gd name="connsiteX0" fmla="*/ 0 w 3729182"/>
              <a:gd name="connsiteY0" fmla="*/ 0 h 18288000"/>
              <a:gd name="connsiteX1" fmla="*/ 3729182 w 3729182"/>
              <a:gd name="connsiteY1" fmla="*/ 0 h 18288000"/>
              <a:gd name="connsiteX2" fmla="*/ 3729182 w 3729182"/>
              <a:gd name="connsiteY2" fmla="*/ 18288000 h 18288000"/>
              <a:gd name="connsiteX3" fmla="*/ 2119746 w 3729182"/>
              <a:gd name="connsiteY3" fmla="*/ 18288000 h 18288000"/>
              <a:gd name="connsiteX4" fmla="*/ 0 w 3729182"/>
              <a:gd name="connsiteY4" fmla="*/ 0 h 18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182" h="18288000">
                <a:moveTo>
                  <a:pt x="0" y="0"/>
                </a:moveTo>
                <a:lnTo>
                  <a:pt x="3729182" y="0"/>
                </a:lnTo>
                <a:lnTo>
                  <a:pt x="3729182" y="18288000"/>
                </a:lnTo>
                <a:lnTo>
                  <a:pt x="2119746" y="18288000"/>
                </a:lnTo>
                <a:lnTo>
                  <a:pt x="0" y="0"/>
                </a:lnTo>
                <a:close/>
              </a:path>
            </a:pathLst>
          </a:custGeom>
          <a:solidFill>
            <a:srgbClr val="E95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578A8217-A0AB-4292-8FC3-3E545CF90110}" type="slidenum">
              <a:rPr lang="en-US" smtClean="0">
                <a:latin typeface="DIN Next LT Arabic" panose="020B0503020203050203" pitchFamily="34" charset="-78"/>
                <a:cs typeface="DIN Next LT Arabic" panose="020B0503020203050203" pitchFamily="34" charset="-78"/>
              </a:rPr>
              <a:t>7</a:t>
            </a:fld>
            <a:endParaRPr lang="en-US" dirty="0">
              <a:latin typeface="DIN Next LT Arabic" panose="020B0503020203050203" pitchFamily="34" charset="-78"/>
              <a:cs typeface="DIN Next LT Arabic" panose="020B0503020203050203" pitchFamily="34" charset="-78"/>
            </a:endParaRPr>
          </a:p>
        </p:txBody>
      </p:sp>
      <p:grpSp>
        <p:nvGrpSpPr>
          <p:cNvPr id="220" name="Group 219"/>
          <p:cNvGrpSpPr/>
          <p:nvPr/>
        </p:nvGrpSpPr>
        <p:grpSpPr>
          <a:xfrm>
            <a:off x="390936" y="2520624"/>
            <a:ext cx="29373081" cy="14385025"/>
            <a:chOff x="962436" y="2446440"/>
            <a:chExt cx="29373081" cy="14385025"/>
          </a:xfrm>
        </p:grpSpPr>
        <p:cxnSp>
          <p:nvCxnSpPr>
            <p:cNvPr id="80" name="Connector: Curved 57">
              <a:extLst>
                <a:ext uri="{FF2B5EF4-FFF2-40B4-BE49-F238E27FC236}">
                  <a16:creationId xmlns:a16="http://schemas.microsoft.com/office/drawing/2014/main" id="{69A284A5-CD31-4C74-8880-5C2BF392514C}"/>
                </a:ext>
              </a:extLst>
            </p:cNvPr>
            <p:cNvCxnSpPr>
              <a:cxnSpLocks/>
              <a:stCxn id="24" idx="6"/>
              <a:endCxn id="45" idx="2"/>
            </p:cNvCxnSpPr>
            <p:nvPr/>
          </p:nvCxnSpPr>
          <p:spPr>
            <a:xfrm>
              <a:off x="15109231" y="6903534"/>
              <a:ext cx="882717" cy="12700"/>
            </a:xfrm>
            <a:prstGeom prst="curvedConnector3">
              <a:avLst>
                <a:gd name="adj1" fmla="val 50000"/>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A0ACDDD-D249-4CDB-8B84-CB9B7B307369}"/>
                </a:ext>
              </a:extLst>
            </p:cNvPr>
            <p:cNvSpPr/>
            <p:nvPr/>
          </p:nvSpPr>
          <p:spPr>
            <a:xfrm>
              <a:off x="962436" y="9254062"/>
              <a:ext cx="1536513" cy="1435232"/>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latin typeface="DIN Next LT Arabic" panose="020B0503020203050203" pitchFamily="34" charset="-78"/>
                  <a:cs typeface="DIN Next LT Arabic" panose="020B0503020203050203" pitchFamily="34" charset="-78"/>
                </a:rPr>
                <a:t>Start Sim.</a:t>
              </a:r>
            </a:p>
          </p:txBody>
        </p:sp>
        <p:cxnSp>
          <p:nvCxnSpPr>
            <p:cNvPr id="6" name="Straight Arrow Connector 5">
              <a:extLst>
                <a:ext uri="{FF2B5EF4-FFF2-40B4-BE49-F238E27FC236}">
                  <a16:creationId xmlns:a16="http://schemas.microsoft.com/office/drawing/2014/main" id="{5643C272-D34E-42B8-95BB-C9484F8E04F3}"/>
                </a:ext>
              </a:extLst>
            </p:cNvPr>
            <p:cNvCxnSpPr>
              <a:cxnSpLocks/>
              <a:stCxn id="5" idx="6"/>
              <a:endCxn id="7" idx="2"/>
            </p:cNvCxnSpPr>
            <p:nvPr/>
          </p:nvCxnSpPr>
          <p:spPr>
            <a:xfrm flipV="1">
              <a:off x="2498949" y="9971674"/>
              <a:ext cx="839239" cy="4"/>
            </a:xfrm>
            <a:prstGeom prst="straightConnector1">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DDFD04C-2917-4A2D-8254-672D22B1C407}"/>
                </a:ext>
              </a:extLst>
            </p:cNvPr>
            <p:cNvSpPr/>
            <p:nvPr/>
          </p:nvSpPr>
          <p:spPr>
            <a:xfrm>
              <a:off x="3338188" y="9254057"/>
              <a:ext cx="1536513" cy="1435232"/>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latin typeface="DIN Next LT Arabic" panose="020B0503020203050203" pitchFamily="34" charset="-78"/>
                  <a:cs typeface="DIN Next LT Arabic" panose="020B0503020203050203" pitchFamily="34" charset="-78"/>
                </a:rPr>
                <a:t>TPA</a:t>
              </a:r>
              <a:endParaRPr lang="en-US" sz="3200" dirty="0">
                <a:latin typeface="DIN Next LT Arabic" panose="020B0503020203050203" pitchFamily="34" charset="-78"/>
                <a:cs typeface="DIN Next LT Arabic" panose="020B0503020203050203" pitchFamily="34" charset="-78"/>
              </a:endParaRPr>
            </a:p>
          </p:txBody>
        </p:sp>
        <p:cxnSp>
          <p:nvCxnSpPr>
            <p:cNvPr id="8" name="Connector: Curved 6">
              <a:extLst>
                <a:ext uri="{FF2B5EF4-FFF2-40B4-BE49-F238E27FC236}">
                  <a16:creationId xmlns:a16="http://schemas.microsoft.com/office/drawing/2014/main" id="{C12A7F0E-DB86-4E13-88A4-D1132F8F6E7A}"/>
                </a:ext>
              </a:extLst>
            </p:cNvPr>
            <p:cNvCxnSpPr>
              <a:cxnSpLocks/>
              <a:stCxn id="7" idx="0"/>
              <a:endCxn id="7" idx="1"/>
            </p:cNvCxnSpPr>
            <p:nvPr/>
          </p:nvCxnSpPr>
          <p:spPr>
            <a:xfrm rot="16200000" flipH="1" flipV="1">
              <a:off x="3729733" y="9087529"/>
              <a:ext cx="210184" cy="543240"/>
            </a:xfrm>
            <a:prstGeom prst="curvedConnector3">
              <a:avLst>
                <a:gd name="adj1" fmla="val -128321"/>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B1FBBD-C1F4-4C43-AE8B-6E919B321AC2}"/>
                    </a:ext>
                  </a:extLst>
                </p:cNvPr>
                <p:cNvSpPr txBox="1"/>
                <p:nvPr/>
              </p:nvSpPr>
              <p:spPr>
                <a:xfrm>
                  <a:off x="3352982" y="8554255"/>
                  <a:ext cx="9636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𝐼𝐴𝑇</m:t>
                            </m:r>
                          </m:sub>
                        </m:sSub>
                      </m:oMath>
                    </m:oMathPara>
                  </a14:m>
                  <a:endParaRPr lang="en-US" sz="2400" dirty="0">
                    <a:latin typeface="DIN Next LT Arabic" panose="020B0503020203050203" pitchFamily="34" charset="-78"/>
                    <a:cs typeface="DIN Next LT Arabic" panose="020B0503020203050203" pitchFamily="34" charset="-78"/>
                  </a:endParaRPr>
                </a:p>
              </p:txBody>
            </p:sp>
          </mc:Choice>
          <mc:Fallback xmlns="">
            <p:sp>
              <p:nvSpPr>
                <p:cNvPr id="9" name="TextBox 8">
                  <a:extLst>
                    <a:ext uri="{FF2B5EF4-FFF2-40B4-BE49-F238E27FC236}">
                      <a16:creationId xmlns:a16="http://schemas.microsoft.com/office/drawing/2014/main" id="{84B1FBBD-C1F4-4C43-AE8B-6E919B321AC2}"/>
                    </a:ext>
                  </a:extLst>
                </p:cNvPr>
                <p:cNvSpPr txBox="1">
                  <a:spLocks noRot="1" noChangeAspect="1" noMove="1" noResize="1" noEditPoints="1" noAdjustHandles="1" noChangeArrowheads="1" noChangeShapeType="1" noTextEdit="1"/>
                </p:cNvSpPr>
                <p:nvPr/>
              </p:nvSpPr>
              <p:spPr>
                <a:xfrm>
                  <a:off x="3352982" y="8554255"/>
                  <a:ext cx="963681" cy="461665"/>
                </a:xfrm>
                <a:prstGeom prst="rect">
                  <a:avLst/>
                </a:prstGeom>
                <a:blipFill>
                  <a:blip r:embed="rId2"/>
                  <a:stretch>
                    <a:fillRect b="-3947"/>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41266B3A-A6B7-4EBD-8CB4-CA804CB9348A}"/>
                </a:ext>
              </a:extLst>
            </p:cNvPr>
            <p:cNvSpPr/>
            <p:nvPr/>
          </p:nvSpPr>
          <p:spPr>
            <a:xfrm>
              <a:off x="5713939" y="9254060"/>
              <a:ext cx="1536513" cy="1435232"/>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000" dirty="0">
                <a:latin typeface="DIN Next LT Arabic" panose="020B0503020203050203" pitchFamily="34" charset="-78"/>
                <a:cs typeface="DIN Next LT Arabic" panose="020B0503020203050203" pitchFamily="34" charset="-78"/>
              </a:endParaRPr>
            </a:p>
          </p:txBody>
        </p:sp>
        <p:cxnSp>
          <p:nvCxnSpPr>
            <p:cNvPr id="11" name="Straight Arrow Connector 10">
              <a:extLst>
                <a:ext uri="{FF2B5EF4-FFF2-40B4-BE49-F238E27FC236}">
                  <a16:creationId xmlns:a16="http://schemas.microsoft.com/office/drawing/2014/main" id="{A1FDD74B-75A8-4CB1-8D0E-10E219044A4A}"/>
                </a:ext>
              </a:extLst>
            </p:cNvPr>
            <p:cNvCxnSpPr>
              <a:cxnSpLocks/>
              <a:stCxn id="7" idx="6"/>
              <a:endCxn id="10" idx="2"/>
            </p:cNvCxnSpPr>
            <p:nvPr/>
          </p:nvCxnSpPr>
          <p:spPr>
            <a:xfrm>
              <a:off x="4874700" y="9971674"/>
              <a:ext cx="839239" cy="3"/>
            </a:xfrm>
            <a:prstGeom prst="straightConnector1">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D63151-590A-4E95-BEE7-3E44C9A07B73}"/>
                </a:ext>
              </a:extLst>
            </p:cNvPr>
            <p:cNvSpPr txBox="1"/>
            <p:nvPr/>
          </p:nvSpPr>
          <p:spPr>
            <a:xfrm>
              <a:off x="7572846" y="10731280"/>
              <a:ext cx="2714815" cy="461665"/>
            </a:xfrm>
            <a:prstGeom prst="rect">
              <a:avLst/>
            </a:prstGeom>
            <a:noFill/>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a:t>
              </a:r>
              <a:r>
                <a:rPr lang="en-US" sz="2400" dirty="0" err="1">
                  <a:latin typeface="DIN Next LT Arabic" panose="020B0503020203050203" pitchFamily="34" charset="-78"/>
                  <a:cs typeface="DIN Next LT Arabic" panose="020B0503020203050203" pitchFamily="34" charset="-78"/>
                </a:rPr>
                <a:t>cust_in_TP</a:t>
              </a:r>
              <a:r>
                <a:rPr lang="en-US" sz="2400" dirty="0">
                  <a:latin typeface="DIN Next LT Arabic" panose="020B0503020203050203" pitchFamily="34" charset="-78"/>
                  <a:cs typeface="DIN Next LT Arabic" panose="020B0503020203050203" pitchFamily="34" charset="-78"/>
                </a:rPr>
                <a:t>}  += 1</a:t>
              </a:r>
              <a:endParaRPr lang="en-US" sz="3600" dirty="0">
                <a:latin typeface="DIN Next LT Arabic" panose="020B0503020203050203" pitchFamily="34" charset="-78"/>
                <a:cs typeface="DIN Next LT Arabic" panose="020B0503020203050203" pitchFamily="34" charset="-78"/>
              </a:endParaRPr>
            </a:p>
          </p:txBody>
        </p:sp>
        <p:sp>
          <p:nvSpPr>
            <p:cNvPr id="13" name="TextBox 12">
              <a:extLst>
                <a:ext uri="{FF2B5EF4-FFF2-40B4-BE49-F238E27FC236}">
                  <a16:creationId xmlns:a16="http://schemas.microsoft.com/office/drawing/2014/main" id="{1AD6F340-E34C-487E-B7AE-850C4B8B1FA6}"/>
                </a:ext>
              </a:extLst>
            </p:cNvPr>
            <p:cNvSpPr txBox="1"/>
            <p:nvPr/>
          </p:nvSpPr>
          <p:spPr>
            <a:xfrm rot="19721814">
              <a:off x="4237549" y="8188831"/>
              <a:ext cx="2262309" cy="830997"/>
            </a:xfrm>
            <a:prstGeom prst="rect">
              <a:avLst/>
            </a:prstGeom>
            <a:noFill/>
            <a:ln w="25400">
              <a:noFill/>
            </a:ln>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(Time </a:t>
              </a:r>
              <a:r>
                <a:rPr lang="en-US" sz="2400" dirty="0" err="1">
                  <a:latin typeface="DIN Next LT Arabic" panose="020B0503020203050203" pitchFamily="34" charset="-78"/>
                  <a:cs typeface="DIN Next LT Arabic" panose="020B0503020203050203" pitchFamily="34" charset="-78"/>
                </a:rPr>
                <a:t>Til</a:t>
              </a:r>
              <a:r>
                <a:rPr lang="en-US" sz="2400" dirty="0">
                  <a:latin typeface="DIN Next LT Arabic" panose="020B0503020203050203" pitchFamily="34" charset="-78"/>
                  <a:cs typeface="DIN Next LT Arabic" panose="020B0503020203050203" pitchFamily="34" charset="-78"/>
                </a:rPr>
                <a:t> Close &lt; 120 min)</a:t>
              </a:r>
            </a:p>
          </p:txBody>
        </p:sp>
        <p:sp>
          <p:nvSpPr>
            <p:cNvPr id="14" name="Oval 13">
              <a:extLst>
                <a:ext uri="{FF2B5EF4-FFF2-40B4-BE49-F238E27FC236}">
                  <a16:creationId xmlns:a16="http://schemas.microsoft.com/office/drawing/2014/main" id="{2E2F0B61-9B05-4327-8FBA-E36DF4D1C0DA}"/>
                </a:ext>
              </a:extLst>
            </p:cNvPr>
            <p:cNvSpPr/>
            <p:nvPr/>
          </p:nvSpPr>
          <p:spPr>
            <a:xfrm>
              <a:off x="8089692" y="9254060"/>
              <a:ext cx="1536513" cy="1435232"/>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600" dirty="0">
                <a:latin typeface="DIN Next LT Arabic" panose="020B0503020203050203" pitchFamily="34" charset="-78"/>
                <a:cs typeface="DIN Next LT Arabic" panose="020B0503020203050203" pitchFamily="34" charset="-78"/>
              </a:endParaRPr>
            </a:p>
          </p:txBody>
        </p:sp>
        <p:cxnSp>
          <p:nvCxnSpPr>
            <p:cNvPr id="15" name="Straight Arrow Connector 14">
              <a:extLst>
                <a:ext uri="{FF2B5EF4-FFF2-40B4-BE49-F238E27FC236}">
                  <a16:creationId xmlns:a16="http://schemas.microsoft.com/office/drawing/2014/main" id="{6054A61A-B7FA-4985-8FEF-982961C8D143}"/>
                </a:ext>
              </a:extLst>
            </p:cNvPr>
            <p:cNvCxnSpPr>
              <a:cxnSpLocks/>
              <a:stCxn id="10" idx="6"/>
              <a:endCxn id="14" idx="2"/>
            </p:cNvCxnSpPr>
            <p:nvPr/>
          </p:nvCxnSpPr>
          <p:spPr>
            <a:xfrm>
              <a:off x="7250452" y="9971677"/>
              <a:ext cx="839240" cy="0"/>
            </a:xfrm>
            <a:prstGeom prst="straightConnector1">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E55BE1-5A95-4270-95CD-6F433017AE63}"/>
                </a:ext>
              </a:extLst>
            </p:cNvPr>
            <p:cNvCxnSpPr>
              <a:cxnSpLocks/>
              <a:stCxn id="14" idx="6"/>
              <a:endCxn id="26" idx="2"/>
            </p:cNvCxnSpPr>
            <p:nvPr/>
          </p:nvCxnSpPr>
          <p:spPr>
            <a:xfrm flipV="1">
              <a:off x="9626205" y="9969077"/>
              <a:ext cx="839237" cy="2599"/>
            </a:xfrm>
            <a:prstGeom prst="straightConnector1">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1062542-AFAC-44B0-8121-5520CA782BCB}"/>
                </a:ext>
              </a:extLst>
            </p:cNvPr>
            <p:cNvSpPr/>
            <p:nvPr/>
          </p:nvSpPr>
          <p:spPr>
            <a:xfrm>
              <a:off x="6428693" y="7162717"/>
              <a:ext cx="1536513" cy="1435232"/>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err="1">
                  <a:latin typeface="DIN Next LT Arabic" panose="020B0503020203050203" pitchFamily="34" charset="-78"/>
                  <a:cs typeface="DIN Next LT Arabic" panose="020B0503020203050203" pitchFamily="34" charset="-78"/>
                </a:rPr>
                <a:t>Rej</a:t>
              </a:r>
              <a:endParaRPr lang="en-US" sz="3600" dirty="0">
                <a:latin typeface="DIN Next LT Arabic" panose="020B0503020203050203" pitchFamily="34" charset="-78"/>
                <a:cs typeface="DIN Next LT Arabic" panose="020B0503020203050203" pitchFamily="34" charset="-78"/>
              </a:endParaRPr>
            </a:p>
          </p:txBody>
        </p:sp>
        <p:cxnSp>
          <p:nvCxnSpPr>
            <p:cNvPr id="19" name="Straight Arrow Connector 18">
              <a:extLst>
                <a:ext uri="{FF2B5EF4-FFF2-40B4-BE49-F238E27FC236}">
                  <a16:creationId xmlns:a16="http://schemas.microsoft.com/office/drawing/2014/main" id="{B884CF13-C7FC-4983-A8B3-02AFE6D03047}"/>
                </a:ext>
              </a:extLst>
            </p:cNvPr>
            <p:cNvCxnSpPr>
              <a:cxnSpLocks/>
              <a:stCxn id="7" idx="7"/>
              <a:endCxn id="18" idx="3"/>
            </p:cNvCxnSpPr>
            <p:nvPr/>
          </p:nvCxnSpPr>
          <p:spPr>
            <a:xfrm flipV="1">
              <a:off x="4649684" y="8387764"/>
              <a:ext cx="2004026" cy="1076478"/>
            </a:xfrm>
            <a:prstGeom prst="straightConnector1">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9E36B76F-A2C6-489E-B4FB-B123B2D07DF6}"/>
                </a:ext>
              </a:extLst>
            </p:cNvPr>
            <p:cNvSpPr/>
            <p:nvPr/>
          </p:nvSpPr>
          <p:spPr>
            <a:xfrm>
              <a:off x="13405104" y="12358102"/>
              <a:ext cx="1536513" cy="1435232"/>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latin typeface="DIN Next LT Arabic" panose="020B0503020203050203" pitchFamily="34" charset="-78"/>
                  <a:cs typeface="DIN Next LT Arabic" panose="020B0503020203050203" pitchFamily="34" charset="-78"/>
                </a:rPr>
                <a:t>EL3</a:t>
              </a:r>
              <a:endParaRPr lang="en-US" sz="3600" dirty="0">
                <a:latin typeface="DIN Next LT Arabic" panose="020B0503020203050203" pitchFamily="34" charset="-78"/>
                <a:cs typeface="DIN Next LT Arabic" panose="020B0503020203050203" pitchFamily="34" charset="-78"/>
              </a:endParaRPr>
            </a:p>
          </p:txBody>
        </p:sp>
        <p:sp>
          <p:nvSpPr>
            <p:cNvPr id="23" name="Oval 22">
              <a:extLst>
                <a:ext uri="{FF2B5EF4-FFF2-40B4-BE49-F238E27FC236}">
                  <a16:creationId xmlns:a16="http://schemas.microsoft.com/office/drawing/2014/main" id="{6B51AA44-3AC0-4B2E-802F-8ABC519906B2}"/>
                </a:ext>
              </a:extLst>
            </p:cNvPr>
            <p:cNvSpPr/>
            <p:nvPr/>
          </p:nvSpPr>
          <p:spPr>
            <a:xfrm>
              <a:off x="13427757" y="9253539"/>
              <a:ext cx="1536513" cy="1435232"/>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latin typeface="DIN Next LT Arabic" panose="020B0503020203050203" pitchFamily="34" charset="-78"/>
                  <a:cs typeface="DIN Next LT Arabic" panose="020B0503020203050203" pitchFamily="34" charset="-78"/>
                </a:rPr>
                <a:t>EL2</a:t>
              </a:r>
            </a:p>
          </p:txBody>
        </p:sp>
        <p:sp>
          <p:nvSpPr>
            <p:cNvPr id="24" name="Oval 23">
              <a:extLst>
                <a:ext uri="{FF2B5EF4-FFF2-40B4-BE49-F238E27FC236}">
                  <a16:creationId xmlns:a16="http://schemas.microsoft.com/office/drawing/2014/main" id="{B92DC5FA-BD0C-4C7B-A461-9F2B0F7493E5}"/>
                </a:ext>
              </a:extLst>
            </p:cNvPr>
            <p:cNvSpPr/>
            <p:nvPr/>
          </p:nvSpPr>
          <p:spPr>
            <a:xfrm>
              <a:off x="13572718" y="6185918"/>
              <a:ext cx="1536513" cy="1435232"/>
            </a:xfrm>
            <a:prstGeom prst="ellipse">
              <a:avLst/>
            </a:prstGeom>
            <a:solidFill>
              <a:srgbClr val="92D050"/>
            </a:solidFill>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latin typeface="DIN Next LT Arabic" panose="020B0503020203050203" pitchFamily="34" charset="-78"/>
                  <a:cs typeface="DIN Next LT Arabic" panose="020B0503020203050203" pitchFamily="34" charset="-78"/>
                </a:rPr>
                <a:t>EL1</a:t>
              </a:r>
            </a:p>
          </p:txBody>
        </p:sp>
        <p:sp>
          <p:nvSpPr>
            <p:cNvPr id="26" name="Oval 25">
              <a:extLst>
                <a:ext uri="{FF2B5EF4-FFF2-40B4-BE49-F238E27FC236}">
                  <a16:creationId xmlns:a16="http://schemas.microsoft.com/office/drawing/2014/main" id="{88311A52-1D5D-48F3-ACD9-C84DB6B51575}"/>
                </a:ext>
              </a:extLst>
            </p:cNvPr>
            <p:cNvSpPr/>
            <p:nvPr/>
          </p:nvSpPr>
          <p:spPr>
            <a:xfrm>
              <a:off x="10465442" y="9251461"/>
              <a:ext cx="1536513" cy="1435232"/>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latin typeface="DIN Next LT Arabic" panose="020B0503020203050203" pitchFamily="34" charset="-78"/>
                  <a:cs typeface="DIN Next LT Arabic" panose="020B0503020203050203" pitchFamily="34" charset="-78"/>
                </a:rPr>
                <a:t>EL#</a:t>
              </a:r>
            </a:p>
          </p:txBody>
        </p:sp>
        <p:cxnSp>
          <p:nvCxnSpPr>
            <p:cNvPr id="27" name="Connector: Curved 15">
              <a:extLst>
                <a:ext uri="{FF2B5EF4-FFF2-40B4-BE49-F238E27FC236}">
                  <a16:creationId xmlns:a16="http://schemas.microsoft.com/office/drawing/2014/main" id="{3B19CA28-761F-432C-8E25-29B82EADB77C}"/>
                </a:ext>
              </a:extLst>
            </p:cNvPr>
            <p:cNvCxnSpPr>
              <a:stCxn id="26" idx="6"/>
              <a:endCxn id="23" idx="2"/>
            </p:cNvCxnSpPr>
            <p:nvPr/>
          </p:nvCxnSpPr>
          <p:spPr>
            <a:xfrm>
              <a:off x="12001955" y="9969077"/>
              <a:ext cx="1425802" cy="2078"/>
            </a:xfrm>
            <a:prstGeom prst="curvedConnector3">
              <a:avLst>
                <a:gd name="adj1" fmla="val 50000"/>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17">
              <a:extLst>
                <a:ext uri="{FF2B5EF4-FFF2-40B4-BE49-F238E27FC236}">
                  <a16:creationId xmlns:a16="http://schemas.microsoft.com/office/drawing/2014/main" id="{E4C51E62-2630-46BA-886F-E60090479A6E}"/>
                </a:ext>
              </a:extLst>
            </p:cNvPr>
            <p:cNvCxnSpPr>
              <a:stCxn id="26" idx="6"/>
              <a:endCxn id="22" idx="2"/>
            </p:cNvCxnSpPr>
            <p:nvPr/>
          </p:nvCxnSpPr>
          <p:spPr>
            <a:xfrm>
              <a:off x="12001955" y="9969077"/>
              <a:ext cx="1403149" cy="3106641"/>
            </a:xfrm>
            <a:prstGeom prst="curvedConnector3">
              <a:avLst>
                <a:gd name="adj1" fmla="val 50000"/>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81">
              <a:extLst>
                <a:ext uri="{FF2B5EF4-FFF2-40B4-BE49-F238E27FC236}">
                  <a16:creationId xmlns:a16="http://schemas.microsoft.com/office/drawing/2014/main" id="{39F6188D-B0C6-4963-9403-8443B92E3E75}"/>
                </a:ext>
              </a:extLst>
            </p:cNvPr>
            <p:cNvCxnSpPr>
              <a:cxnSpLocks/>
              <a:stCxn id="26" idx="6"/>
              <a:endCxn id="24" idx="2"/>
            </p:cNvCxnSpPr>
            <p:nvPr/>
          </p:nvCxnSpPr>
          <p:spPr>
            <a:xfrm flipV="1">
              <a:off x="12001955" y="6903534"/>
              <a:ext cx="1570763" cy="3065543"/>
            </a:xfrm>
            <a:prstGeom prst="curvedConnector3">
              <a:avLst>
                <a:gd name="adj1" fmla="val 50000"/>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99B1194-E931-4535-BCE2-BA922DFF184E}"/>
                </a:ext>
              </a:extLst>
            </p:cNvPr>
            <p:cNvSpPr txBox="1"/>
            <p:nvPr/>
          </p:nvSpPr>
          <p:spPr>
            <a:xfrm>
              <a:off x="12873396" y="10688772"/>
              <a:ext cx="2820307" cy="461665"/>
            </a:xfrm>
            <a:prstGeom prst="rect">
              <a:avLst/>
            </a:prstGeom>
            <a:noFill/>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{cust_in_L2}  += 1</a:t>
              </a:r>
              <a:endParaRPr lang="en-US" sz="3600" dirty="0">
                <a:latin typeface="DIN Next LT Arabic" panose="020B0503020203050203" pitchFamily="34" charset="-78"/>
                <a:cs typeface="DIN Next LT Arabic" panose="020B0503020203050203" pitchFamily="34" charset="-78"/>
              </a:endParaRPr>
            </a:p>
          </p:txBody>
        </p:sp>
        <p:sp>
          <p:nvSpPr>
            <p:cNvPr id="35" name="TextBox 34">
              <a:extLst>
                <a:ext uri="{FF2B5EF4-FFF2-40B4-BE49-F238E27FC236}">
                  <a16:creationId xmlns:a16="http://schemas.microsoft.com/office/drawing/2014/main" id="{4E9F752A-E2FD-4AFE-8A0D-D47D151D62ED}"/>
                </a:ext>
              </a:extLst>
            </p:cNvPr>
            <p:cNvSpPr txBox="1"/>
            <p:nvPr/>
          </p:nvSpPr>
          <p:spPr>
            <a:xfrm>
              <a:off x="12872875" y="13793334"/>
              <a:ext cx="2671306" cy="461665"/>
            </a:xfrm>
            <a:prstGeom prst="rect">
              <a:avLst/>
            </a:prstGeom>
            <a:noFill/>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{cust_in_L3}  += 1</a:t>
              </a:r>
              <a:endParaRPr lang="en-US" sz="3600" dirty="0">
                <a:latin typeface="DIN Next LT Arabic" panose="020B0503020203050203" pitchFamily="34" charset="-78"/>
                <a:cs typeface="DIN Next LT Arabic" panose="020B0503020203050203" pitchFamily="34" charset="-78"/>
              </a:endParaRPr>
            </a:p>
          </p:txBody>
        </p:sp>
        <p:sp>
          <p:nvSpPr>
            <p:cNvPr id="40" name="Oval 39">
              <a:extLst>
                <a:ext uri="{FF2B5EF4-FFF2-40B4-BE49-F238E27FC236}">
                  <a16:creationId xmlns:a16="http://schemas.microsoft.com/office/drawing/2014/main" id="{E73101EE-1B0F-448B-B60F-CACD32F787B0}"/>
                </a:ext>
              </a:extLst>
            </p:cNvPr>
            <p:cNvSpPr/>
            <p:nvPr/>
          </p:nvSpPr>
          <p:spPr>
            <a:xfrm>
              <a:off x="13406975" y="15396233"/>
              <a:ext cx="1536513" cy="1435232"/>
            </a:xfrm>
            <a:prstGeom prst="ellipse">
              <a:avLst/>
            </a:prstGeom>
            <a:solidFill>
              <a:srgbClr val="FF8585"/>
            </a:solidFill>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600" dirty="0">
                  <a:latin typeface="DIN Next LT Arabic" panose="020B0503020203050203" pitchFamily="34" charset="-78"/>
                  <a:cs typeface="DIN Next LT Arabic" panose="020B0503020203050203" pitchFamily="34" charset="-78"/>
                </a:rPr>
                <a:t>TPD</a:t>
              </a:r>
            </a:p>
          </p:txBody>
        </p:sp>
        <p:sp>
          <p:nvSpPr>
            <p:cNvPr id="43" name="Rectangle 42"/>
            <p:cNvSpPr/>
            <p:nvPr/>
          </p:nvSpPr>
          <p:spPr>
            <a:xfrm>
              <a:off x="8403836" y="9724660"/>
              <a:ext cx="914033" cy="461665"/>
            </a:xfrm>
            <a:prstGeom prst="rect">
              <a:avLst/>
            </a:prstGeom>
            <a:ln w="25400">
              <a:noFill/>
            </a:ln>
          </p:spPr>
          <p:txBody>
            <a:bodyPr wrap="none">
              <a:spAutoFit/>
            </a:bodyPr>
            <a:lstStyle/>
            <a:p>
              <a:pPr algn="ctr"/>
              <a:r>
                <a:rPr lang="en-US" sz="2400" dirty="0" err="1">
                  <a:latin typeface="DIN Next LT Arabic" panose="020B0503020203050203" pitchFamily="34" charset="-78"/>
                  <a:cs typeface="DIN Next LT Arabic" panose="020B0503020203050203" pitchFamily="34" charset="-78"/>
                </a:rPr>
                <a:t>Sec.E</a:t>
              </a:r>
              <a:endParaRPr lang="en-US" sz="2800" dirty="0">
                <a:latin typeface="DIN Next LT Arabic" panose="020B0503020203050203" pitchFamily="34" charset="-78"/>
                <a:cs typeface="DIN Next LT Arabic" panose="020B0503020203050203" pitchFamily="34" charset="-78"/>
              </a:endParaRPr>
            </a:p>
          </p:txBody>
        </p:sp>
        <p:sp>
          <p:nvSpPr>
            <p:cNvPr id="45" name="Oval 44">
              <a:extLst>
                <a:ext uri="{FF2B5EF4-FFF2-40B4-BE49-F238E27FC236}">
                  <a16:creationId xmlns:a16="http://schemas.microsoft.com/office/drawing/2014/main" id="{DD1CF3E4-69A2-4722-91A3-ECCAA8FB5156}"/>
                </a:ext>
              </a:extLst>
            </p:cNvPr>
            <p:cNvSpPr/>
            <p:nvPr/>
          </p:nvSpPr>
          <p:spPr>
            <a:xfrm>
              <a:off x="15991948" y="6141150"/>
              <a:ext cx="1665381" cy="1524767"/>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latin typeface="DIN Next LT Arabic" panose="020B0503020203050203" pitchFamily="34" charset="-78"/>
                  <a:cs typeface="DIN Next LT Arabic" panose="020B0503020203050203" pitchFamily="34" charset="-78"/>
                </a:rPr>
                <a:t>EQA1#</a:t>
              </a:r>
            </a:p>
          </p:txBody>
        </p:sp>
        <p:sp>
          <p:nvSpPr>
            <p:cNvPr id="46" name="Oval 45">
              <a:extLst>
                <a:ext uri="{FF2B5EF4-FFF2-40B4-BE49-F238E27FC236}">
                  <a16:creationId xmlns:a16="http://schemas.microsoft.com/office/drawing/2014/main" id="{B14A70FE-7311-4BD4-89DB-F38898A0F37C}"/>
                </a:ext>
              </a:extLst>
            </p:cNvPr>
            <p:cNvSpPr/>
            <p:nvPr/>
          </p:nvSpPr>
          <p:spPr>
            <a:xfrm>
              <a:off x="19032237" y="5070186"/>
              <a:ext cx="1665381" cy="1524767"/>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dirty="0">
                  <a:latin typeface="DIN Next LT Arabic" panose="020B0503020203050203" pitchFamily="34" charset="-78"/>
                  <a:cs typeface="DIN Next LT Arabic" panose="020B0503020203050203" pitchFamily="34" charset="-78"/>
                </a:rPr>
                <a:t>EQA11</a:t>
              </a:r>
            </a:p>
          </p:txBody>
        </p:sp>
        <p:sp>
          <p:nvSpPr>
            <p:cNvPr id="47" name="Oval 46">
              <a:extLst>
                <a:ext uri="{FF2B5EF4-FFF2-40B4-BE49-F238E27FC236}">
                  <a16:creationId xmlns:a16="http://schemas.microsoft.com/office/drawing/2014/main" id="{3D464FA9-228C-448C-B895-54644E416C30}"/>
                </a:ext>
              </a:extLst>
            </p:cNvPr>
            <p:cNvSpPr/>
            <p:nvPr/>
          </p:nvSpPr>
          <p:spPr>
            <a:xfrm>
              <a:off x="19032237" y="7073182"/>
              <a:ext cx="1665381" cy="1524767"/>
            </a:xfrm>
            <a:prstGeom prst="ellipse">
              <a:avLst/>
            </a:prstGeom>
            <a:solidFill>
              <a:srgbClr val="92D050"/>
            </a:solidFill>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dirty="0">
                  <a:latin typeface="DIN Next LT Arabic" panose="020B0503020203050203" pitchFamily="34" charset="-78"/>
                  <a:cs typeface="DIN Next LT Arabic" panose="020B0503020203050203" pitchFamily="34" charset="-78"/>
                </a:rPr>
                <a:t>EQA12</a:t>
              </a:r>
            </a:p>
          </p:txBody>
        </p:sp>
        <p:sp>
          <p:nvSpPr>
            <p:cNvPr id="48" name="Oval 47">
              <a:extLst>
                <a:ext uri="{FF2B5EF4-FFF2-40B4-BE49-F238E27FC236}">
                  <a16:creationId xmlns:a16="http://schemas.microsoft.com/office/drawing/2014/main" id="{AB9F5601-9421-4D39-AFDD-E36D3C998549}"/>
                </a:ext>
              </a:extLst>
            </p:cNvPr>
            <p:cNvSpPr/>
            <p:nvPr/>
          </p:nvSpPr>
          <p:spPr>
            <a:xfrm>
              <a:off x="19034019" y="9271007"/>
              <a:ext cx="1665381" cy="1524767"/>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600" dirty="0">
                  <a:latin typeface="DIN Next LT Arabic" panose="020B0503020203050203" pitchFamily="34" charset="-78"/>
                  <a:cs typeface="DIN Next LT Arabic" panose="020B0503020203050203" pitchFamily="34" charset="-78"/>
                </a:rPr>
                <a:t>EQA13</a:t>
              </a:r>
            </a:p>
          </p:txBody>
        </p:sp>
        <p:sp>
          <p:nvSpPr>
            <p:cNvPr id="49" name="Oval 48">
              <a:extLst>
                <a:ext uri="{FF2B5EF4-FFF2-40B4-BE49-F238E27FC236}">
                  <a16:creationId xmlns:a16="http://schemas.microsoft.com/office/drawing/2014/main" id="{78592C3A-F30E-488F-B0F3-FE2A38F17426}"/>
                </a:ext>
              </a:extLst>
            </p:cNvPr>
            <p:cNvSpPr/>
            <p:nvPr/>
          </p:nvSpPr>
          <p:spPr>
            <a:xfrm>
              <a:off x="19032236" y="3164160"/>
              <a:ext cx="1665381" cy="1524767"/>
            </a:xfrm>
            <a:prstGeom prst="ellipse">
              <a:avLst/>
            </a:prstGeom>
            <a:solidFill>
              <a:srgbClr val="FF8585"/>
            </a:solidFill>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latin typeface="DIN Next LT Arabic" panose="020B0503020203050203" pitchFamily="34" charset="-78"/>
                  <a:cs typeface="DIN Next LT Arabic" panose="020B0503020203050203" pitchFamily="34" charset="-78"/>
                </a:rPr>
                <a:t>DL1</a:t>
              </a:r>
            </a:p>
          </p:txBody>
        </p:sp>
        <p:cxnSp>
          <p:nvCxnSpPr>
            <p:cNvPr id="52" name="Connector: Curved 51">
              <a:extLst>
                <a:ext uri="{FF2B5EF4-FFF2-40B4-BE49-F238E27FC236}">
                  <a16:creationId xmlns:a16="http://schemas.microsoft.com/office/drawing/2014/main" id="{CD4171D9-B94B-4D9F-87D5-808D9E268CEF}"/>
                </a:ext>
              </a:extLst>
            </p:cNvPr>
            <p:cNvCxnSpPr>
              <a:cxnSpLocks/>
              <a:stCxn id="45" idx="6"/>
              <a:endCxn id="48" idx="2"/>
            </p:cNvCxnSpPr>
            <p:nvPr/>
          </p:nvCxnSpPr>
          <p:spPr>
            <a:xfrm>
              <a:off x="17657329" y="6903534"/>
              <a:ext cx="1376690" cy="3129857"/>
            </a:xfrm>
            <a:prstGeom prst="curvedConnector3">
              <a:avLst>
                <a:gd name="adj1" fmla="val 50000"/>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3">
              <a:extLst>
                <a:ext uri="{FF2B5EF4-FFF2-40B4-BE49-F238E27FC236}">
                  <a16:creationId xmlns:a16="http://schemas.microsoft.com/office/drawing/2014/main" id="{4B759EC1-D433-4E54-948F-8CFAD2612F26}"/>
                </a:ext>
              </a:extLst>
            </p:cNvPr>
            <p:cNvCxnSpPr>
              <a:cxnSpLocks/>
              <a:stCxn id="45" idx="6"/>
              <a:endCxn id="47" idx="2"/>
            </p:cNvCxnSpPr>
            <p:nvPr/>
          </p:nvCxnSpPr>
          <p:spPr>
            <a:xfrm>
              <a:off x="17657329" y="6903534"/>
              <a:ext cx="1374908" cy="932032"/>
            </a:xfrm>
            <a:prstGeom prst="curvedConnector3">
              <a:avLst>
                <a:gd name="adj1" fmla="val 50000"/>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7">
              <a:extLst>
                <a:ext uri="{FF2B5EF4-FFF2-40B4-BE49-F238E27FC236}">
                  <a16:creationId xmlns:a16="http://schemas.microsoft.com/office/drawing/2014/main" id="{69A284A5-CD31-4C74-8880-5C2BF392514C}"/>
                </a:ext>
              </a:extLst>
            </p:cNvPr>
            <p:cNvCxnSpPr>
              <a:cxnSpLocks/>
              <a:stCxn id="45" idx="6"/>
              <a:endCxn id="49" idx="2"/>
            </p:cNvCxnSpPr>
            <p:nvPr/>
          </p:nvCxnSpPr>
          <p:spPr>
            <a:xfrm flipV="1">
              <a:off x="17657329" y="3926544"/>
              <a:ext cx="1374907" cy="2976990"/>
            </a:xfrm>
            <a:prstGeom prst="curvedConnector3">
              <a:avLst>
                <a:gd name="adj1" fmla="val 50000"/>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65">
              <a:extLst>
                <a:ext uri="{FF2B5EF4-FFF2-40B4-BE49-F238E27FC236}">
                  <a16:creationId xmlns:a16="http://schemas.microsoft.com/office/drawing/2014/main" id="{C9B00DBA-15CC-43E1-AFFA-A69D56D5EDF6}"/>
                </a:ext>
              </a:extLst>
            </p:cNvPr>
            <p:cNvCxnSpPr>
              <a:cxnSpLocks/>
              <a:stCxn id="45" idx="6"/>
              <a:endCxn id="46" idx="2"/>
            </p:cNvCxnSpPr>
            <p:nvPr/>
          </p:nvCxnSpPr>
          <p:spPr>
            <a:xfrm flipV="1">
              <a:off x="17657329" y="5832570"/>
              <a:ext cx="1374908" cy="1070964"/>
            </a:xfrm>
            <a:prstGeom prst="curvedConnector3">
              <a:avLst>
                <a:gd name="adj1" fmla="val 50000"/>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C8C018E-2DE9-4863-92D9-56CA9C1C658F}"/>
                </a:ext>
              </a:extLst>
            </p:cNvPr>
            <p:cNvSpPr txBox="1"/>
            <p:nvPr/>
          </p:nvSpPr>
          <p:spPr>
            <a:xfrm>
              <a:off x="13187870" y="7710685"/>
              <a:ext cx="2629416" cy="461665"/>
            </a:xfrm>
            <a:prstGeom prst="rect">
              <a:avLst/>
            </a:prstGeom>
            <a:solidFill>
              <a:schemeClr val="bg1"/>
            </a:solidFill>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{cust_in_L1}  += 1</a:t>
              </a:r>
              <a:endParaRPr lang="en-US" sz="3600" dirty="0">
                <a:latin typeface="DIN Next LT Arabic" panose="020B0503020203050203" pitchFamily="34" charset="-78"/>
                <a:cs typeface="DIN Next LT Arabic" panose="020B0503020203050203" pitchFamily="34" charset="-78"/>
              </a:endParaRPr>
            </a:p>
          </p:txBody>
        </p:sp>
        <p:sp>
          <p:nvSpPr>
            <p:cNvPr id="127" name="Oval 126">
              <a:extLst>
                <a:ext uri="{FF2B5EF4-FFF2-40B4-BE49-F238E27FC236}">
                  <a16:creationId xmlns:a16="http://schemas.microsoft.com/office/drawing/2014/main" id="{DD1CF3E4-69A2-4722-91A3-ECCAA8FB5156}"/>
                </a:ext>
              </a:extLst>
            </p:cNvPr>
            <p:cNvSpPr/>
            <p:nvPr/>
          </p:nvSpPr>
          <p:spPr>
            <a:xfrm>
              <a:off x="23704744" y="7116492"/>
              <a:ext cx="1619302" cy="1512563"/>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latin typeface="DIN Next LT Arabic" panose="020B0503020203050203" pitchFamily="34" charset="-78"/>
                  <a:cs typeface="DIN Next LT Arabic" panose="020B0503020203050203" pitchFamily="34" charset="-78"/>
                </a:rPr>
                <a:t>SA12</a:t>
              </a:r>
            </a:p>
          </p:txBody>
        </p:sp>
        <p:cxnSp>
          <p:nvCxnSpPr>
            <p:cNvPr id="128" name="Straight Arrow Connector 127">
              <a:extLst>
                <a:ext uri="{FF2B5EF4-FFF2-40B4-BE49-F238E27FC236}">
                  <a16:creationId xmlns:a16="http://schemas.microsoft.com/office/drawing/2014/main" id="{705C08F3-6403-473E-BF5A-9BCCF4122803}"/>
                </a:ext>
              </a:extLst>
            </p:cNvPr>
            <p:cNvCxnSpPr>
              <a:stCxn id="47" idx="6"/>
              <a:endCxn id="127" idx="2"/>
            </p:cNvCxnSpPr>
            <p:nvPr/>
          </p:nvCxnSpPr>
          <p:spPr>
            <a:xfrm>
              <a:off x="20697618" y="7835566"/>
              <a:ext cx="3007126" cy="37208"/>
            </a:xfrm>
            <a:prstGeom prst="straightConnector1">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4993336F-F66B-49E8-85A5-64A7B87DACAF}"/>
                </a:ext>
              </a:extLst>
            </p:cNvPr>
            <p:cNvSpPr txBox="1"/>
            <p:nvPr/>
          </p:nvSpPr>
          <p:spPr>
            <a:xfrm>
              <a:off x="18021885" y="8635292"/>
              <a:ext cx="3501099" cy="461665"/>
            </a:xfrm>
            <a:prstGeom prst="rect">
              <a:avLst/>
            </a:prstGeom>
            <a:noFill/>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{q_length_a12}  += 1</a:t>
              </a:r>
            </a:p>
          </p:txBody>
        </p:sp>
        <p:sp>
          <p:nvSpPr>
            <p:cNvPr id="130" name="TextBox 129">
              <a:extLst>
                <a:ext uri="{FF2B5EF4-FFF2-40B4-BE49-F238E27FC236}">
                  <a16:creationId xmlns:a16="http://schemas.microsoft.com/office/drawing/2014/main" id="{370B5ABE-3103-497C-83C7-5FA2FD923F3C}"/>
                </a:ext>
              </a:extLst>
            </p:cNvPr>
            <p:cNvSpPr txBox="1"/>
            <p:nvPr/>
          </p:nvSpPr>
          <p:spPr>
            <a:xfrm>
              <a:off x="20388853" y="6630114"/>
              <a:ext cx="3673044" cy="1200329"/>
            </a:xfrm>
            <a:prstGeom prst="rect">
              <a:avLst/>
            </a:prstGeom>
            <a:noFill/>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(q_length_a12 &gt;= AC12)</a:t>
              </a:r>
            </a:p>
            <a:p>
              <a:pPr algn="ctr"/>
              <a:r>
                <a:rPr lang="en-US" sz="2400" dirty="0">
                  <a:latin typeface="DIN Next LT Arabic" panose="020B0503020203050203" pitchFamily="34" charset="-78"/>
                  <a:cs typeface="DIN Next LT Arabic" panose="020B0503020203050203" pitchFamily="34" charset="-78"/>
                </a:rPr>
                <a:t>&amp; (server_busy_a12) == False</a:t>
              </a:r>
            </a:p>
          </p:txBody>
        </p:sp>
        <p:sp>
          <p:nvSpPr>
            <p:cNvPr id="131" name="Oval 130">
              <a:extLst>
                <a:ext uri="{FF2B5EF4-FFF2-40B4-BE49-F238E27FC236}">
                  <a16:creationId xmlns:a16="http://schemas.microsoft.com/office/drawing/2014/main" id="{4DF7FE9E-B09D-4B54-9693-0BA5CEFC7956}"/>
                </a:ext>
              </a:extLst>
            </p:cNvPr>
            <p:cNvSpPr/>
            <p:nvPr/>
          </p:nvSpPr>
          <p:spPr>
            <a:xfrm>
              <a:off x="27291139" y="7108935"/>
              <a:ext cx="1619302" cy="1512563"/>
            </a:xfrm>
            <a:prstGeom prst="ellipse">
              <a:avLst/>
            </a:prstGeom>
            <a:ln w="25400">
              <a:solidFill>
                <a:schemeClr val="tx1">
                  <a:lumMod val="50000"/>
                  <a:lumOff val="50000"/>
                  <a:alpha val="79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a:latin typeface="DIN Next LT Arabic" panose="020B0503020203050203" pitchFamily="34" charset="-78"/>
                  <a:cs typeface="DIN Next LT Arabic" panose="020B0503020203050203" pitchFamily="34" charset="-78"/>
                </a:rPr>
                <a:t>DA12</a:t>
              </a:r>
            </a:p>
          </p:txBody>
        </p:sp>
        <p:sp>
          <p:nvSpPr>
            <p:cNvPr id="132" name="TextBox 131">
              <a:extLst>
                <a:ext uri="{FF2B5EF4-FFF2-40B4-BE49-F238E27FC236}">
                  <a16:creationId xmlns:a16="http://schemas.microsoft.com/office/drawing/2014/main" id="{6838677A-F100-42F1-94DD-F6DF9A31A80E}"/>
                </a:ext>
              </a:extLst>
            </p:cNvPr>
            <p:cNvSpPr txBox="1"/>
            <p:nvPr/>
          </p:nvSpPr>
          <p:spPr>
            <a:xfrm>
              <a:off x="22621063" y="8681629"/>
              <a:ext cx="3941275" cy="830997"/>
            </a:xfrm>
            <a:prstGeom prst="rect">
              <a:avLst/>
            </a:prstGeom>
            <a:noFill/>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{q_length_a12}  -= AC12</a:t>
              </a:r>
            </a:p>
            <a:p>
              <a:pPr algn="ctr"/>
              <a:r>
                <a:rPr lang="en-US" sz="2400" dirty="0">
                  <a:latin typeface="DIN Next LT Arabic" panose="020B0503020203050203" pitchFamily="34" charset="-78"/>
                  <a:cs typeface="DIN Next LT Arabic" panose="020B0503020203050203" pitchFamily="34" charset="-78"/>
                </a:rPr>
                <a:t>{server_busy_a12} = True</a:t>
              </a:r>
            </a:p>
          </p:txBody>
        </p:sp>
        <p:cxnSp>
          <p:nvCxnSpPr>
            <p:cNvPr id="133" name="Straight Arrow Connector 132">
              <a:extLst>
                <a:ext uri="{FF2B5EF4-FFF2-40B4-BE49-F238E27FC236}">
                  <a16:creationId xmlns:a16="http://schemas.microsoft.com/office/drawing/2014/main" id="{443D8EA3-3005-4415-B22F-2C91182E450F}"/>
                </a:ext>
              </a:extLst>
            </p:cNvPr>
            <p:cNvCxnSpPr>
              <a:cxnSpLocks/>
              <a:stCxn id="127" idx="6"/>
              <a:endCxn id="131" idx="2"/>
            </p:cNvCxnSpPr>
            <p:nvPr/>
          </p:nvCxnSpPr>
          <p:spPr>
            <a:xfrm flipV="1">
              <a:off x="25324048" y="7865215"/>
              <a:ext cx="1967093" cy="7557"/>
            </a:xfrm>
            <a:prstGeom prst="straightConnector1">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nector: Curved 30">
              <a:extLst>
                <a:ext uri="{FF2B5EF4-FFF2-40B4-BE49-F238E27FC236}">
                  <a16:creationId xmlns:a16="http://schemas.microsoft.com/office/drawing/2014/main" id="{53699444-AAAF-4CC8-902F-73F3753BBC5C}"/>
                </a:ext>
              </a:extLst>
            </p:cNvPr>
            <p:cNvCxnSpPr>
              <a:cxnSpLocks/>
              <a:stCxn id="131" idx="1"/>
              <a:endCxn id="127" idx="7"/>
            </p:cNvCxnSpPr>
            <p:nvPr/>
          </p:nvCxnSpPr>
          <p:spPr>
            <a:xfrm rot="16200000" flipH="1" flipV="1">
              <a:off x="26303815" y="6113534"/>
              <a:ext cx="7557" cy="2441374"/>
            </a:xfrm>
            <a:prstGeom prst="curvedConnector3">
              <a:avLst>
                <a:gd name="adj1" fmla="val -7364818"/>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0FE19E96-E3A8-47E9-9CE5-36900F80A6DB}"/>
                </a:ext>
              </a:extLst>
            </p:cNvPr>
            <p:cNvSpPr txBox="1"/>
            <p:nvPr/>
          </p:nvSpPr>
          <p:spPr>
            <a:xfrm>
              <a:off x="24514395" y="5996621"/>
              <a:ext cx="4396046" cy="830997"/>
            </a:xfrm>
            <a:prstGeom prst="rect">
              <a:avLst/>
            </a:prstGeom>
            <a:noFill/>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(q_length_a12} &gt;= AC12)</a:t>
              </a:r>
            </a:p>
            <a:p>
              <a:pPr algn="ctr"/>
              <a:r>
                <a:rPr lang="en-US" sz="2400" dirty="0">
                  <a:latin typeface="DIN Next LT Arabic" panose="020B0503020203050203" pitchFamily="34" charset="-78"/>
                  <a:cs typeface="DIN Next LT Arabic" panose="020B0503020203050203" pitchFamily="34" charset="-78"/>
                </a:rPr>
                <a:t>&amp; (server_busy_a12) == False</a:t>
              </a:r>
            </a:p>
          </p:txBody>
        </p:sp>
        <p:cxnSp>
          <p:nvCxnSpPr>
            <p:cNvPr id="164" name="Curved Connector 163"/>
            <p:cNvCxnSpPr>
              <a:stCxn id="131" idx="4"/>
              <a:endCxn id="45" idx="4"/>
            </p:cNvCxnSpPr>
            <p:nvPr/>
          </p:nvCxnSpPr>
          <p:spPr>
            <a:xfrm rot="5400000" flipH="1">
              <a:off x="21984924" y="2505633"/>
              <a:ext cx="955581" cy="11276151"/>
            </a:xfrm>
            <a:prstGeom prst="curvedConnector3">
              <a:avLst>
                <a:gd name="adj1" fmla="val -319694"/>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0FE19E96-E3A8-47E9-9CE5-36900F80A6DB}"/>
                </a:ext>
              </a:extLst>
            </p:cNvPr>
            <p:cNvSpPr txBox="1"/>
            <p:nvPr/>
          </p:nvSpPr>
          <p:spPr>
            <a:xfrm>
              <a:off x="21013142" y="11973644"/>
              <a:ext cx="3673044" cy="461665"/>
            </a:xfrm>
            <a:prstGeom prst="rect">
              <a:avLst/>
            </a:prstGeom>
            <a:noFill/>
          </p:spPr>
          <p:txBody>
            <a:bodyPr wrap="square" rtlCol="0">
              <a:spAutoFit/>
            </a:bodyPr>
            <a:lstStyle/>
            <a:p>
              <a:pPr algn="ctr"/>
              <a:r>
                <a:rPr lang="en-US" sz="2400" dirty="0">
                  <a:solidFill>
                    <a:srgbClr val="C00000"/>
                  </a:solidFill>
                  <a:latin typeface="DIN Next LT Arabic" panose="020B0503020203050203" pitchFamily="34" charset="-78"/>
                  <a:cs typeface="DIN Next LT Arabic" panose="020B0503020203050203" pitchFamily="34" charset="-78"/>
                </a:rPr>
                <a:t>EQA12=True</a:t>
              </a:r>
            </a:p>
          </p:txBody>
        </p:sp>
        <p:sp>
          <p:nvSpPr>
            <p:cNvPr id="178" name="TextBox 177">
              <a:extLst>
                <a:ext uri="{FF2B5EF4-FFF2-40B4-BE49-F238E27FC236}">
                  <a16:creationId xmlns:a16="http://schemas.microsoft.com/office/drawing/2014/main" id="{0FE19E96-E3A8-47E9-9CE5-36900F80A6DB}"/>
                </a:ext>
              </a:extLst>
            </p:cNvPr>
            <p:cNvSpPr txBox="1"/>
            <p:nvPr/>
          </p:nvSpPr>
          <p:spPr>
            <a:xfrm rot="17471091">
              <a:off x="15677504" y="4833791"/>
              <a:ext cx="4903415" cy="400110"/>
            </a:xfrm>
            <a:prstGeom prst="rect">
              <a:avLst/>
            </a:prstGeom>
            <a:noFill/>
          </p:spPr>
          <p:txBody>
            <a:bodyPr wrap="square" rtlCol="0">
              <a:spAutoFit/>
            </a:bodyPr>
            <a:lstStyle/>
            <a:p>
              <a:pPr algn="ctr"/>
              <a:r>
                <a:rPr lang="en-US" sz="2000" dirty="0">
                  <a:solidFill>
                    <a:srgbClr val="C00000"/>
                  </a:solidFill>
                  <a:latin typeface="DIN Next LT Arabic" panose="020B0503020203050203" pitchFamily="34" charset="-78"/>
                  <a:cs typeface="DIN Next LT Arabic" panose="020B0503020203050203" pitchFamily="34" charset="-78"/>
                </a:rPr>
                <a:t>Visited_all_atts_L1 ==True</a:t>
              </a:r>
            </a:p>
          </p:txBody>
        </p:sp>
        <p:sp>
          <p:nvSpPr>
            <p:cNvPr id="134" name="TextBox 133">
              <a:extLst>
                <a:ext uri="{FF2B5EF4-FFF2-40B4-BE49-F238E27FC236}">
                  <a16:creationId xmlns:a16="http://schemas.microsoft.com/office/drawing/2014/main" id="{AE1319CF-7292-49A1-B541-C2559C3087FD}"/>
                </a:ext>
              </a:extLst>
            </p:cNvPr>
            <p:cNvSpPr txBox="1"/>
            <p:nvPr/>
          </p:nvSpPr>
          <p:spPr>
            <a:xfrm>
              <a:off x="28100790" y="8720534"/>
              <a:ext cx="2234727" cy="830997"/>
            </a:xfrm>
            <a:prstGeom prst="rect">
              <a:avLst/>
            </a:prstGeom>
            <a:noFill/>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{server_busy_a12} = False</a:t>
              </a:r>
            </a:p>
          </p:txBody>
        </p:sp>
        <p:cxnSp>
          <p:nvCxnSpPr>
            <p:cNvPr id="194" name="Connector: Curved 57">
              <a:extLst>
                <a:ext uri="{FF2B5EF4-FFF2-40B4-BE49-F238E27FC236}">
                  <a16:creationId xmlns:a16="http://schemas.microsoft.com/office/drawing/2014/main" id="{69A284A5-CD31-4C74-8880-5C2BF392514C}"/>
                </a:ext>
              </a:extLst>
            </p:cNvPr>
            <p:cNvCxnSpPr>
              <a:cxnSpLocks/>
              <a:stCxn id="49" idx="0"/>
              <a:endCxn id="26" idx="0"/>
            </p:cNvCxnSpPr>
            <p:nvPr/>
          </p:nvCxnSpPr>
          <p:spPr>
            <a:xfrm rot="16200000" flipH="1" flipV="1">
              <a:off x="12505662" y="1892196"/>
              <a:ext cx="6087301" cy="8631228"/>
            </a:xfrm>
            <a:prstGeom prst="curvedConnector3">
              <a:avLst>
                <a:gd name="adj1" fmla="val -3755"/>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Connector: Curved 17">
              <a:extLst>
                <a:ext uri="{FF2B5EF4-FFF2-40B4-BE49-F238E27FC236}">
                  <a16:creationId xmlns:a16="http://schemas.microsoft.com/office/drawing/2014/main" id="{E4C51E62-2630-46BA-886F-E60090479A6E}"/>
                </a:ext>
              </a:extLst>
            </p:cNvPr>
            <p:cNvCxnSpPr>
              <a:stCxn id="26" idx="4"/>
              <a:endCxn id="40" idx="2"/>
            </p:cNvCxnSpPr>
            <p:nvPr/>
          </p:nvCxnSpPr>
          <p:spPr>
            <a:xfrm rot="16200000" flipH="1">
              <a:off x="9606759" y="12313633"/>
              <a:ext cx="5427156" cy="2173276"/>
            </a:xfrm>
            <a:prstGeom prst="curvedConnector2">
              <a:avLst/>
            </a:prstGeom>
            <a:ln w="25400">
              <a:solidFill>
                <a:schemeClr val="tx1">
                  <a:lumMod val="50000"/>
                  <a:lumOff val="50000"/>
                  <a:alpha val="7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0FE19E96-E3A8-47E9-9CE5-36900F80A6DB}"/>
                </a:ext>
              </a:extLst>
            </p:cNvPr>
            <p:cNvSpPr txBox="1"/>
            <p:nvPr/>
          </p:nvSpPr>
          <p:spPr>
            <a:xfrm rot="4113689">
              <a:off x="9574725" y="14210448"/>
              <a:ext cx="4050501" cy="461665"/>
            </a:xfrm>
            <a:prstGeom prst="rect">
              <a:avLst/>
            </a:prstGeom>
            <a:noFill/>
          </p:spPr>
          <p:txBody>
            <a:bodyPr wrap="square" rtlCol="0">
              <a:spAutoFit/>
            </a:bodyPr>
            <a:lstStyle/>
            <a:p>
              <a:pPr algn="ctr"/>
              <a:r>
                <a:rPr lang="en-US" sz="2400" dirty="0" err="1">
                  <a:solidFill>
                    <a:srgbClr val="C00000"/>
                  </a:solidFill>
                  <a:latin typeface="DIN Next LT Arabic" panose="020B0503020203050203" pitchFamily="34" charset="-78"/>
                  <a:cs typeface="DIN Next LT Arabic" panose="020B0503020203050203" pitchFamily="34" charset="-78"/>
                </a:rPr>
                <a:t>Visited_all_lands</a:t>
              </a:r>
              <a:r>
                <a:rPr lang="en-US" sz="2400" dirty="0">
                  <a:solidFill>
                    <a:srgbClr val="C00000"/>
                  </a:solidFill>
                  <a:latin typeface="DIN Next LT Arabic" panose="020B0503020203050203" pitchFamily="34" charset="-78"/>
                  <a:cs typeface="DIN Next LT Arabic" panose="020B0503020203050203" pitchFamily="34" charset="-78"/>
                </a:rPr>
                <a:t> == True</a:t>
              </a:r>
            </a:p>
          </p:txBody>
        </p:sp>
        <p:sp>
          <p:nvSpPr>
            <p:cNvPr id="218" name="TextBox 217">
              <a:extLst>
                <a:ext uri="{FF2B5EF4-FFF2-40B4-BE49-F238E27FC236}">
                  <a16:creationId xmlns:a16="http://schemas.microsoft.com/office/drawing/2014/main" id="{0FE19E96-E3A8-47E9-9CE5-36900F80A6DB}"/>
                </a:ext>
              </a:extLst>
            </p:cNvPr>
            <p:cNvSpPr txBox="1"/>
            <p:nvPr/>
          </p:nvSpPr>
          <p:spPr>
            <a:xfrm>
              <a:off x="15550589" y="2446440"/>
              <a:ext cx="3673044" cy="461665"/>
            </a:xfrm>
            <a:prstGeom prst="rect">
              <a:avLst/>
            </a:prstGeom>
            <a:noFill/>
          </p:spPr>
          <p:txBody>
            <a:bodyPr wrap="square" rtlCol="0">
              <a:spAutoFit/>
            </a:bodyPr>
            <a:lstStyle/>
            <a:p>
              <a:pPr algn="ctr"/>
              <a:r>
                <a:rPr lang="en-US" sz="2400" dirty="0">
                  <a:solidFill>
                    <a:srgbClr val="C00000"/>
                  </a:solidFill>
                  <a:latin typeface="DIN Next LT Arabic" panose="020B0503020203050203" pitchFamily="34" charset="-78"/>
                  <a:cs typeface="DIN Next LT Arabic" panose="020B0503020203050203" pitchFamily="34" charset="-78"/>
                </a:rPr>
                <a:t>EL1=True</a:t>
              </a:r>
            </a:p>
          </p:txBody>
        </p:sp>
        <p:sp>
          <p:nvSpPr>
            <p:cNvPr id="63" name="Rectangle 62"/>
            <p:cNvSpPr/>
            <p:nvPr/>
          </p:nvSpPr>
          <p:spPr>
            <a:xfrm>
              <a:off x="6024119" y="9724660"/>
              <a:ext cx="922047" cy="461665"/>
            </a:xfrm>
            <a:prstGeom prst="rect">
              <a:avLst/>
            </a:prstGeom>
            <a:ln w="25400">
              <a:noFill/>
            </a:ln>
          </p:spPr>
          <p:txBody>
            <a:bodyPr wrap="none">
              <a:spAutoFit/>
            </a:bodyPr>
            <a:lstStyle/>
            <a:p>
              <a:pPr algn="ctr"/>
              <a:r>
                <a:rPr lang="en-US" sz="2400" dirty="0" err="1">
                  <a:latin typeface="DIN Next LT Arabic" panose="020B0503020203050203" pitchFamily="34" charset="-78"/>
                  <a:cs typeface="DIN Next LT Arabic" panose="020B0503020203050203" pitchFamily="34" charset="-78"/>
                </a:rPr>
                <a:t>Sec.S</a:t>
              </a:r>
              <a:endParaRPr lang="en-US" sz="2800" dirty="0">
                <a:latin typeface="DIN Next LT Arabic" panose="020B0503020203050203" pitchFamily="34" charset="-78"/>
                <a:cs typeface="DIN Next LT Arabic" panose="020B0503020203050203" pitchFamily="34" charset="-78"/>
              </a:endParaRPr>
            </a:p>
          </p:txBody>
        </p:sp>
        <p:sp>
          <p:nvSpPr>
            <p:cNvPr id="64" name="TextBox 63">
              <a:extLst>
                <a:ext uri="{FF2B5EF4-FFF2-40B4-BE49-F238E27FC236}">
                  <a16:creationId xmlns:a16="http://schemas.microsoft.com/office/drawing/2014/main" id="{738A3E3F-7C53-4784-9648-7CBD02AAF271}"/>
                </a:ext>
              </a:extLst>
            </p:cNvPr>
            <p:cNvSpPr txBox="1"/>
            <p:nvPr/>
          </p:nvSpPr>
          <p:spPr>
            <a:xfrm>
              <a:off x="20389275" y="6630946"/>
              <a:ext cx="3673044" cy="1200329"/>
            </a:xfrm>
            <a:prstGeom prst="rect">
              <a:avLst/>
            </a:prstGeom>
            <a:noFill/>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(q_length_a12 &gt;= AC12)</a:t>
              </a:r>
            </a:p>
            <a:p>
              <a:pPr algn="ctr"/>
              <a:r>
                <a:rPr lang="en-US" sz="2400" dirty="0">
                  <a:latin typeface="DIN Next LT Arabic" panose="020B0503020203050203" pitchFamily="34" charset="-78"/>
                  <a:cs typeface="DIN Next LT Arabic" panose="020B0503020203050203" pitchFamily="34" charset="-78"/>
                </a:rPr>
                <a:t>&amp; (server_busy_a12) == False</a:t>
              </a:r>
            </a:p>
          </p:txBody>
        </p:sp>
      </p:grpSp>
      <p:pic>
        <p:nvPicPr>
          <p:cNvPr id="227" name="Picture 18" descr="Resources | Qiddiya"/>
          <p:cNvPicPr>
            <a:picLocks noChangeAspect="1" noChangeArrowheads="1"/>
          </p:cNvPicPr>
          <p:nvPr/>
        </p:nvPicPr>
        <p:blipFill>
          <a:blip r:embed="rId3" cstate="hqprint">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764017" y="738597"/>
            <a:ext cx="2060345" cy="2286000"/>
          </a:xfrm>
          <a:prstGeom prst="rect">
            <a:avLst/>
          </a:prstGeom>
          <a:noFill/>
          <a:extLst>
            <a:ext uri="{909E8E84-426E-40DD-AFC4-6F175D3DCCD1}">
              <a14:hiddenFill xmlns:a14="http://schemas.microsoft.com/office/drawing/2010/main">
                <a:solidFill>
                  <a:srgbClr val="FFFFFF"/>
                </a:solidFill>
              </a14:hiddenFill>
            </a:ext>
          </a:extLst>
        </p:spPr>
      </p:pic>
      <p:sp>
        <p:nvSpPr>
          <p:cNvPr id="228" name="Rectangle 227"/>
          <p:cNvSpPr/>
          <p:nvPr/>
        </p:nvSpPr>
        <p:spPr>
          <a:xfrm>
            <a:off x="1054273" y="1812247"/>
            <a:ext cx="8344779" cy="1323439"/>
          </a:xfrm>
          <a:prstGeom prst="rect">
            <a:avLst/>
          </a:prstGeom>
        </p:spPr>
        <p:txBody>
          <a:bodyPr wrap="square">
            <a:spAutoFit/>
          </a:bodyPr>
          <a:lstStyle/>
          <a:p>
            <a:r>
              <a:rPr lang="en-US" sz="8000" b="1" dirty="0">
                <a:solidFill>
                  <a:schemeClr val="tx2"/>
                </a:solidFill>
                <a:latin typeface="DIN Next LT Arabic" panose="020B0503020203050203" pitchFamily="34" charset="-78"/>
                <a:ea typeface="+mj-ea"/>
                <a:cs typeface="DIN Next LT Arabic" panose="020B0503020203050203" pitchFamily="34" charset="-78"/>
              </a:rPr>
              <a:t>Event Graph</a:t>
            </a:r>
          </a:p>
        </p:txBody>
      </p:sp>
      <p:sp>
        <p:nvSpPr>
          <p:cNvPr id="62" name="Rectangle 61"/>
          <p:cNvSpPr/>
          <p:nvPr/>
        </p:nvSpPr>
        <p:spPr>
          <a:xfrm>
            <a:off x="0" y="2017798"/>
            <a:ext cx="457200" cy="1097280"/>
          </a:xfrm>
          <a:prstGeom prst="rect">
            <a:avLst/>
          </a:prstGeom>
          <a:solidFill>
            <a:srgbClr val="E95E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4A63D7B-10A5-4133-9CDC-F35467A699B3}"/>
              </a:ext>
            </a:extLst>
          </p:cNvPr>
          <p:cNvSpPr txBox="1"/>
          <p:nvPr/>
        </p:nvSpPr>
        <p:spPr>
          <a:xfrm>
            <a:off x="25004460" y="7912875"/>
            <a:ext cx="1534980" cy="461665"/>
          </a:xfrm>
          <a:prstGeom prst="rect">
            <a:avLst/>
          </a:prstGeom>
          <a:noFill/>
        </p:spPr>
        <p:txBody>
          <a:bodyPr wrap="square" rtlCol="0">
            <a:spAutoFit/>
          </a:bodyPr>
          <a:lstStyle/>
          <a:p>
            <a:pPr algn="ctr"/>
            <a:r>
              <a:rPr lang="en-US" sz="2400" dirty="0">
                <a:latin typeface="DIN Next LT Arabic" panose="020B0503020203050203" pitchFamily="34" charset="-78"/>
                <a:cs typeface="DIN Next LT Arabic" panose="020B0503020203050203" pitchFamily="34" charset="-78"/>
              </a:rPr>
              <a:t>ST12</a:t>
            </a:r>
          </a:p>
        </p:txBody>
      </p:sp>
      <p:sp>
        <p:nvSpPr>
          <p:cNvPr id="66" name="Rectangle 65">
            <a:extLst>
              <a:ext uri="{FF2B5EF4-FFF2-40B4-BE49-F238E27FC236}">
                <a16:creationId xmlns:a16="http://schemas.microsoft.com/office/drawing/2014/main" id="{AEC05816-A532-464A-BBFA-45B2F03C8ADD}"/>
              </a:ext>
            </a:extLst>
          </p:cNvPr>
          <p:cNvSpPr/>
          <p:nvPr/>
        </p:nvSpPr>
        <p:spPr>
          <a:xfrm>
            <a:off x="821540" y="14317703"/>
            <a:ext cx="9637425" cy="3416320"/>
          </a:xfrm>
          <a:prstGeom prst="rect">
            <a:avLst/>
          </a:prstGeom>
        </p:spPr>
        <p:txBody>
          <a:bodyPr wrap="square">
            <a:spAutoFit/>
          </a:bodyPr>
          <a:lstStyle/>
          <a:p>
            <a:pPr marL="571500" indent="-571500" algn="just">
              <a:buFont typeface="Arial" panose="020B0604020202020204" pitchFamily="34" charset="0"/>
              <a:buChar char="•"/>
            </a:pPr>
            <a:r>
              <a:rPr lang="en-US" sz="3600" dirty="0">
                <a:solidFill>
                  <a:schemeClr val="tx2"/>
                </a:solidFill>
                <a:latin typeface="DIN Next LT Arabic" panose="020B0503020203050203" pitchFamily="34" charset="-78"/>
                <a:ea typeface="+mj-ea"/>
                <a:cs typeface="DIN Next LT Arabic" panose="020B0503020203050203" pitchFamily="34" charset="-78"/>
              </a:rPr>
              <a:t>The visit cycle applied in L1 will also be the same for L2 and L3. Then, TPD (Theme Park Departure) is visited.</a:t>
            </a:r>
          </a:p>
          <a:p>
            <a:pPr marL="571500" indent="-571500" algn="just">
              <a:buFont typeface="Arial" panose="020B0604020202020204" pitchFamily="34" charset="0"/>
              <a:buChar char="•"/>
            </a:pPr>
            <a:r>
              <a:rPr lang="en-US" sz="3600" dirty="0">
                <a:solidFill>
                  <a:schemeClr val="tx2"/>
                </a:solidFill>
                <a:latin typeface="DIN Next LT Arabic" panose="020B0503020203050203" pitchFamily="34" charset="-78"/>
                <a:ea typeface="+mj-ea"/>
                <a:cs typeface="DIN Next LT Arabic" panose="020B0503020203050203" pitchFamily="34" charset="-78"/>
              </a:rPr>
              <a:t>Theme Park Departure (TPD) is prohibited until the customer visited all lands and attractions.</a:t>
            </a:r>
          </a:p>
        </p:txBody>
      </p:sp>
      <p:sp>
        <p:nvSpPr>
          <p:cNvPr id="67" name="Rectangle 66">
            <a:extLst>
              <a:ext uri="{FF2B5EF4-FFF2-40B4-BE49-F238E27FC236}">
                <a16:creationId xmlns:a16="http://schemas.microsoft.com/office/drawing/2014/main" id="{0F259409-84BB-429C-8160-25C78ADA97F4}"/>
              </a:ext>
            </a:extLst>
          </p:cNvPr>
          <p:cNvSpPr/>
          <p:nvPr/>
        </p:nvSpPr>
        <p:spPr>
          <a:xfrm>
            <a:off x="821540" y="13370825"/>
            <a:ext cx="1494320" cy="707886"/>
          </a:xfrm>
          <a:prstGeom prst="rect">
            <a:avLst/>
          </a:prstGeom>
        </p:spPr>
        <p:txBody>
          <a:bodyPr wrap="none">
            <a:spAutoFit/>
          </a:bodyPr>
          <a:lstStyle/>
          <a:p>
            <a:r>
              <a:rPr lang="en-US" sz="4000" b="1" dirty="0">
                <a:solidFill>
                  <a:schemeClr val="tx2"/>
                </a:solidFill>
                <a:latin typeface="DIN Next LT Arabic" panose="020B0503020203050203" pitchFamily="34" charset="-78"/>
                <a:ea typeface="+mj-ea"/>
                <a:cs typeface="DIN Next LT Arabic" panose="020B0503020203050203" pitchFamily="34" charset="-78"/>
              </a:rPr>
              <a:t>Note: </a:t>
            </a:r>
          </a:p>
        </p:txBody>
      </p:sp>
    </p:spTree>
    <p:extLst>
      <p:ext uri="{BB962C8B-B14F-4D97-AF65-F5344CB8AC3E}">
        <p14:creationId xmlns:p14="http://schemas.microsoft.com/office/powerpoint/2010/main" val="2703233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4588835" y="4174673"/>
            <a:ext cx="17923165" cy="1555407"/>
          </a:xfrm>
          <a:prstGeom prst="rect">
            <a:avLst/>
          </a:prstGeom>
          <a:gradFill>
            <a:gsLst>
              <a:gs pos="0">
                <a:srgbClr val="F9F9F9">
                  <a:alpha val="88000"/>
                </a:srgb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54273" y="1812247"/>
            <a:ext cx="8858654" cy="1323439"/>
          </a:xfrm>
          <a:prstGeom prst="rect">
            <a:avLst/>
          </a:prstGeom>
        </p:spPr>
        <p:txBody>
          <a:bodyPr wrap="square">
            <a:spAutoFit/>
          </a:bodyPr>
          <a:lstStyle/>
          <a:p>
            <a:r>
              <a:rPr lang="en-US" sz="8000" b="1" dirty="0">
                <a:solidFill>
                  <a:schemeClr val="tx2"/>
                </a:solidFill>
                <a:latin typeface="DIN Next LT Arabic" panose="020B0503020203050203" pitchFamily="34" charset="-78"/>
                <a:ea typeface="+mj-ea"/>
                <a:cs typeface="DIN Next LT Arabic" panose="020B0503020203050203" pitchFamily="34" charset="-78"/>
              </a:rPr>
              <a:t>Machine </a:t>
            </a:r>
            <a:r>
              <a:rPr lang="en-US" sz="8000" dirty="0">
                <a:solidFill>
                  <a:schemeClr val="tx2"/>
                </a:solidFill>
                <a:latin typeface="DIN Next LT Arabic" panose="020B0503020203050203" pitchFamily="34" charset="-78"/>
                <a:ea typeface="+mj-ea"/>
                <a:cs typeface="DIN Next LT Arabic" panose="020B0503020203050203" pitchFamily="34" charset="-78"/>
              </a:rPr>
              <a:t>Learning</a:t>
            </a:r>
          </a:p>
        </p:txBody>
      </p:sp>
      <p:sp>
        <p:nvSpPr>
          <p:cNvPr id="4" name="Slide Number Placeholder 3"/>
          <p:cNvSpPr>
            <a:spLocks noGrp="1"/>
          </p:cNvSpPr>
          <p:nvPr>
            <p:ph type="sldNum" sz="quarter" idx="12"/>
          </p:nvPr>
        </p:nvSpPr>
        <p:spPr/>
        <p:txBody>
          <a:bodyPr/>
          <a:lstStyle/>
          <a:p>
            <a:fld id="{578A8217-A0AB-4292-8FC3-3E545CF90110}" type="slidenum">
              <a:rPr lang="en-US" smtClean="0"/>
              <a:t>8</a:t>
            </a:fld>
            <a:endParaRPr lang="en-US"/>
          </a:p>
        </p:txBody>
      </p:sp>
      <p:sp>
        <p:nvSpPr>
          <p:cNvPr id="14" name="Rectangle 13"/>
          <p:cNvSpPr/>
          <p:nvPr/>
        </p:nvSpPr>
        <p:spPr>
          <a:xfrm>
            <a:off x="0" y="4174673"/>
            <a:ext cx="16829658" cy="155540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19904" y="4303845"/>
            <a:ext cx="28105015" cy="1938992"/>
          </a:xfrm>
          <a:prstGeom prst="rect">
            <a:avLst/>
          </a:prstGeom>
        </p:spPr>
        <p:txBody>
          <a:bodyPr wrap="square">
            <a:spAutoFit/>
          </a:bodyPr>
          <a:lstStyle/>
          <a:p>
            <a:pPr algn="just"/>
            <a:r>
              <a:rPr lang="en-US" sz="4000" dirty="0">
                <a:solidFill>
                  <a:schemeClr val="tx2"/>
                </a:solidFill>
                <a:latin typeface="DIN Next LT Arabic" panose="020B0503020203050203" pitchFamily="34" charset="-78"/>
                <a:ea typeface="+mj-ea"/>
                <a:cs typeface="DIN Next LT Arabic" panose="020B0503020203050203" pitchFamily="34" charset="-78"/>
              </a:rPr>
              <a:t>Machine learning will be used to predict the Customers’ waiting times at attractions. </a:t>
            </a:r>
          </a:p>
          <a:p>
            <a:pPr marL="571500" indent="-571500" algn="just">
              <a:buFont typeface="Arial" panose="020B0604020202020204" pitchFamily="34" charset="0"/>
              <a:buChar char="•"/>
            </a:pPr>
            <a:r>
              <a:rPr lang="en-US" sz="4000" dirty="0">
                <a:solidFill>
                  <a:schemeClr val="tx2"/>
                </a:solidFill>
                <a:latin typeface="DIN Next LT Arabic" panose="020B0503020203050203" pitchFamily="34" charset="-78"/>
                <a:ea typeface="+mj-ea"/>
                <a:cs typeface="DIN Next LT Arabic" panose="020B0503020203050203" pitchFamily="34" charset="-78"/>
              </a:rPr>
              <a:t>Machine learning models that can be used for predicting the wait time are:</a:t>
            </a:r>
          </a:p>
          <a:p>
            <a:pPr algn="just"/>
            <a:r>
              <a:rPr lang="en-US" sz="4000" dirty="0">
                <a:solidFill>
                  <a:schemeClr val="tx2"/>
                </a:solidFill>
                <a:latin typeface="DIN Next LT Arabic" panose="020B0503020203050203" pitchFamily="34" charset="-78"/>
                <a:ea typeface="+mj-ea"/>
                <a:cs typeface="DIN Next LT Arabic" panose="020B0503020203050203" pitchFamily="34" charset="-78"/>
              </a:rPr>
              <a:t> </a:t>
            </a:r>
          </a:p>
        </p:txBody>
      </p:sp>
      <p:sp>
        <p:nvSpPr>
          <p:cNvPr id="19" name="Rectangle 18"/>
          <p:cNvSpPr/>
          <p:nvPr/>
        </p:nvSpPr>
        <p:spPr>
          <a:xfrm>
            <a:off x="1297965" y="8865079"/>
            <a:ext cx="7327844" cy="3170099"/>
          </a:xfrm>
          <a:prstGeom prst="rect">
            <a:avLst/>
          </a:prstGeom>
        </p:spPr>
        <p:txBody>
          <a:bodyPr wrap="square">
            <a:spAutoFit/>
          </a:bodyPr>
          <a:lstStyle/>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Simple to implement </a:t>
            </a:r>
          </a:p>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Relatively fast to train</a:t>
            </a:r>
          </a:p>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All training data must be supplied at once</a:t>
            </a:r>
          </a:p>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Linear model</a:t>
            </a:r>
          </a:p>
        </p:txBody>
      </p:sp>
      <p:sp>
        <p:nvSpPr>
          <p:cNvPr id="20" name="Rectangle 19"/>
          <p:cNvSpPr/>
          <p:nvPr/>
        </p:nvSpPr>
        <p:spPr>
          <a:xfrm>
            <a:off x="1019904" y="7669161"/>
            <a:ext cx="7971442" cy="7361289"/>
          </a:xfrm>
          <a:prstGeom prst="rect">
            <a:avLst/>
          </a:prstGeom>
          <a:noFill/>
          <a:ln>
            <a:solidFill>
              <a:srgbClr val="708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1451540" y="6909653"/>
            <a:ext cx="7188862" cy="1395846"/>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312372" y="7109581"/>
            <a:ext cx="7465043" cy="830997"/>
          </a:xfrm>
          <a:prstGeom prst="rect">
            <a:avLst/>
          </a:prstGeom>
        </p:spPr>
        <p:txBody>
          <a:bodyPr wrap="square">
            <a:spAutoFit/>
          </a:bodyPr>
          <a:lstStyle/>
          <a:p>
            <a:pPr algn="ctr"/>
            <a:r>
              <a:rPr lang="en-US" sz="4800" b="1" dirty="0">
                <a:solidFill>
                  <a:schemeClr val="bg1"/>
                </a:solidFill>
                <a:effectLst>
                  <a:outerShdw blurRad="38100" dist="38100" dir="2700000" algn="tl">
                    <a:srgbClr val="000000">
                      <a:alpha val="43137"/>
                    </a:srgbClr>
                  </a:outerShdw>
                </a:effectLst>
                <a:latin typeface="DIN Next LT Arabic" panose="020B0503020203050203" pitchFamily="34" charset="-78"/>
                <a:ea typeface="+mj-ea"/>
                <a:cs typeface="DIN Next LT Arabic" panose="020B0503020203050203" pitchFamily="34" charset="-78"/>
              </a:rPr>
              <a:t>Regression Model </a:t>
            </a:r>
            <a:endParaRPr lang="en-US" sz="6000" dirty="0">
              <a:solidFill>
                <a:schemeClr val="bg1"/>
              </a:solidFill>
              <a:effectLst>
                <a:outerShdw blurRad="38100" dist="38100" dir="2700000" algn="tl">
                  <a:srgbClr val="000000">
                    <a:alpha val="43137"/>
                  </a:srgbClr>
                </a:outerShdw>
              </a:effectLst>
              <a:latin typeface="DIN Next LT Arabic" panose="020B0503020203050203" pitchFamily="34" charset="-78"/>
              <a:ea typeface="+mj-ea"/>
              <a:cs typeface="DIN Next LT Arabic" panose="020B0503020203050203" pitchFamily="34" charset="-78"/>
            </a:endParaRPr>
          </a:p>
        </p:txBody>
      </p:sp>
      <p:sp>
        <p:nvSpPr>
          <p:cNvPr id="21" name="Rectangle 20"/>
          <p:cNvSpPr/>
          <p:nvPr/>
        </p:nvSpPr>
        <p:spPr>
          <a:xfrm>
            <a:off x="9877072" y="8865079"/>
            <a:ext cx="7327844" cy="5632311"/>
          </a:xfrm>
          <a:prstGeom prst="rect">
            <a:avLst/>
          </a:prstGeom>
        </p:spPr>
        <p:txBody>
          <a:bodyPr wrap="square">
            <a:spAutoFit/>
          </a:bodyPr>
          <a:lstStyle/>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NN can be updated with new training data while retaining previous data </a:t>
            </a:r>
          </a:p>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Non-linear model</a:t>
            </a:r>
          </a:p>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Very accurate relative to other models</a:t>
            </a:r>
          </a:p>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Long training time</a:t>
            </a:r>
          </a:p>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Have hidden layers with incoherent features </a:t>
            </a:r>
          </a:p>
        </p:txBody>
      </p:sp>
      <p:sp>
        <p:nvSpPr>
          <p:cNvPr id="26" name="Rectangle 25"/>
          <p:cNvSpPr/>
          <p:nvPr/>
        </p:nvSpPr>
        <p:spPr>
          <a:xfrm>
            <a:off x="9599011" y="7669161"/>
            <a:ext cx="7971442" cy="736128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0030647" y="6909653"/>
            <a:ext cx="7188862" cy="139584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891479" y="7109581"/>
            <a:ext cx="7465043" cy="830997"/>
          </a:xfrm>
          <a:prstGeom prst="rect">
            <a:avLst/>
          </a:prstGeom>
        </p:spPr>
        <p:txBody>
          <a:bodyPr wrap="square">
            <a:spAutoFit/>
          </a:bodyPr>
          <a:lstStyle/>
          <a:p>
            <a:pPr algn="ctr"/>
            <a:r>
              <a:rPr lang="en-US" sz="4800" b="1" dirty="0">
                <a:solidFill>
                  <a:schemeClr val="bg1"/>
                </a:solidFill>
                <a:effectLst>
                  <a:outerShdw blurRad="38100" dist="38100" dir="2700000" algn="tl">
                    <a:srgbClr val="000000">
                      <a:alpha val="43137"/>
                    </a:srgbClr>
                  </a:outerShdw>
                </a:effectLst>
                <a:latin typeface="DIN Next LT Arabic" panose="020B0503020203050203" pitchFamily="34" charset="-78"/>
                <a:ea typeface="+mj-ea"/>
                <a:cs typeface="DIN Next LT Arabic" panose="020B0503020203050203" pitchFamily="34" charset="-78"/>
              </a:rPr>
              <a:t>Neural Network Model</a:t>
            </a:r>
            <a:endParaRPr lang="en-US" sz="6000" dirty="0">
              <a:solidFill>
                <a:schemeClr val="bg1"/>
              </a:solidFill>
              <a:effectLst>
                <a:outerShdw blurRad="38100" dist="38100" dir="2700000" algn="tl">
                  <a:srgbClr val="000000">
                    <a:alpha val="43137"/>
                  </a:srgbClr>
                </a:outerShdw>
              </a:effectLst>
              <a:latin typeface="DIN Next LT Arabic" panose="020B0503020203050203" pitchFamily="34" charset="-78"/>
              <a:ea typeface="+mj-ea"/>
              <a:cs typeface="DIN Next LT Arabic" panose="020B0503020203050203" pitchFamily="34" charset="-78"/>
            </a:endParaRPr>
          </a:p>
        </p:txBody>
      </p:sp>
      <p:sp>
        <p:nvSpPr>
          <p:cNvPr id="31" name="Rectangle 30"/>
          <p:cNvSpPr/>
          <p:nvPr/>
        </p:nvSpPr>
        <p:spPr>
          <a:xfrm>
            <a:off x="18534716" y="8865079"/>
            <a:ext cx="7327844" cy="3170099"/>
          </a:xfrm>
          <a:prstGeom prst="rect">
            <a:avLst/>
          </a:prstGeom>
        </p:spPr>
        <p:txBody>
          <a:bodyPr wrap="square">
            <a:spAutoFit/>
          </a:bodyPr>
          <a:lstStyle/>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Understandable features</a:t>
            </a:r>
          </a:p>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Non-linear model</a:t>
            </a:r>
          </a:p>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Classification model in nature</a:t>
            </a:r>
          </a:p>
          <a:p>
            <a:pPr marL="742950" indent="-742950">
              <a:buFont typeface="+mj-lt"/>
              <a:buAutoNum type="arabicPeriod"/>
            </a:pPr>
            <a:r>
              <a:rPr lang="en-US" sz="4000" dirty="0">
                <a:solidFill>
                  <a:schemeClr val="tx2"/>
                </a:solidFill>
                <a:latin typeface="DIN Next LT Arabic" panose="020B0503020203050203" pitchFamily="34" charset="-78"/>
                <a:ea typeface="+mj-ea"/>
                <a:cs typeface="DIN Next LT Arabic" panose="020B0503020203050203" pitchFamily="34" charset="-78"/>
              </a:rPr>
              <a:t>Can not extrapolate data</a:t>
            </a:r>
          </a:p>
        </p:txBody>
      </p:sp>
      <p:sp>
        <p:nvSpPr>
          <p:cNvPr id="32" name="Rectangle 31"/>
          <p:cNvSpPr/>
          <p:nvPr/>
        </p:nvSpPr>
        <p:spPr>
          <a:xfrm>
            <a:off x="18256655" y="7669161"/>
            <a:ext cx="7971442" cy="7361289"/>
          </a:xfrm>
          <a:prstGeom prst="rect">
            <a:avLst/>
          </a:prstGeom>
          <a:noFill/>
          <a:ln>
            <a:solidFill>
              <a:srgbClr val="7086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18688291" y="6909653"/>
            <a:ext cx="7188862" cy="1395846"/>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8549123" y="7109581"/>
            <a:ext cx="7465043" cy="830997"/>
          </a:xfrm>
          <a:prstGeom prst="rect">
            <a:avLst/>
          </a:prstGeom>
        </p:spPr>
        <p:txBody>
          <a:bodyPr wrap="square">
            <a:spAutoFit/>
          </a:bodyPr>
          <a:lstStyle/>
          <a:p>
            <a:pPr algn="ctr"/>
            <a:r>
              <a:rPr lang="en-US" sz="4800" b="1" dirty="0">
                <a:solidFill>
                  <a:schemeClr val="bg1"/>
                </a:solidFill>
                <a:effectLst>
                  <a:outerShdw blurRad="38100" dist="38100" dir="2700000" algn="tl">
                    <a:srgbClr val="000000">
                      <a:alpha val="43137"/>
                    </a:srgbClr>
                  </a:outerShdw>
                </a:effectLst>
                <a:latin typeface="DIN Next LT Arabic" panose="020B0503020203050203" pitchFamily="34" charset="-78"/>
                <a:ea typeface="+mj-ea"/>
                <a:cs typeface="DIN Next LT Arabic" panose="020B0503020203050203" pitchFamily="34" charset="-78"/>
              </a:rPr>
              <a:t>Random Forest Model</a:t>
            </a:r>
            <a:endParaRPr lang="en-US" sz="6000" dirty="0">
              <a:solidFill>
                <a:schemeClr val="bg1"/>
              </a:solidFill>
              <a:effectLst>
                <a:outerShdw blurRad="38100" dist="38100" dir="2700000" algn="tl">
                  <a:srgbClr val="000000">
                    <a:alpha val="43137"/>
                  </a:srgbClr>
                </a:outerShdw>
              </a:effectLst>
              <a:latin typeface="DIN Next LT Arabic" panose="020B0503020203050203" pitchFamily="34" charset="-78"/>
              <a:ea typeface="+mj-ea"/>
              <a:cs typeface="DIN Next LT Arabic" panose="020B0503020203050203" pitchFamily="34" charset="-78"/>
            </a:endParaRPr>
          </a:p>
        </p:txBody>
      </p:sp>
      <p:sp>
        <p:nvSpPr>
          <p:cNvPr id="27" name="Rectangle 26"/>
          <p:cNvSpPr/>
          <p:nvPr/>
        </p:nvSpPr>
        <p:spPr>
          <a:xfrm>
            <a:off x="281354" y="6119446"/>
            <a:ext cx="8966714" cy="9311055"/>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7855984" y="6119447"/>
            <a:ext cx="8966714" cy="9311054"/>
          </a:xfrm>
          <a:prstGeom prst="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019904" y="15430501"/>
            <a:ext cx="25208193" cy="2493434"/>
          </a:xfrm>
          <a:prstGeom prst="rect">
            <a:avLst/>
          </a:prstGeom>
          <a:solidFill>
            <a:schemeClr val="bg1">
              <a:lumMod val="95000"/>
            </a:schemeClr>
          </a:solidFill>
          <a:ln w="38100">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312372" y="15948354"/>
            <a:ext cx="24262253" cy="1323439"/>
          </a:xfrm>
          <a:prstGeom prst="rect">
            <a:avLst/>
          </a:prstGeom>
        </p:spPr>
        <p:txBody>
          <a:bodyPr wrap="square">
            <a:spAutoFit/>
          </a:bodyPr>
          <a:lstStyle/>
          <a:p>
            <a:pPr algn="just"/>
            <a:r>
              <a:rPr lang="en-US" sz="4000" dirty="0">
                <a:solidFill>
                  <a:schemeClr val="tx2"/>
                </a:solidFill>
                <a:latin typeface="DIN Next LT Arabic" panose="020B0503020203050203" pitchFamily="34" charset="-78"/>
                <a:ea typeface="+mj-ea"/>
                <a:cs typeface="DIN Next LT Arabic" panose="020B0503020203050203" pitchFamily="34" charset="-78"/>
              </a:rPr>
              <a:t>We have chosen Neural Network Model for its ability to be </a:t>
            </a:r>
            <a:r>
              <a:rPr lang="en-US" sz="4000" dirty="0">
                <a:solidFill>
                  <a:schemeClr val="tx2"/>
                </a:solidFill>
                <a:latin typeface="DIN Next LT Arabic" panose="020B0503020203050203" pitchFamily="34" charset="-78"/>
                <a:cs typeface="DIN Next LT Arabic" panose="020B0503020203050203" pitchFamily="34" charset="-78"/>
              </a:rPr>
              <a:t>updated with new training data while retaining previous model.</a:t>
            </a:r>
            <a:endParaRPr lang="en-US" sz="4000" dirty="0">
              <a:solidFill>
                <a:schemeClr val="tx2"/>
              </a:solidFill>
              <a:latin typeface="DIN Next LT Arabic" panose="020B0503020203050203" pitchFamily="34" charset="-78"/>
              <a:ea typeface="+mj-ea"/>
              <a:cs typeface="DIN Next LT Arabic" panose="020B0503020203050203" pitchFamily="34" charset="-78"/>
            </a:endParaRPr>
          </a:p>
        </p:txBody>
      </p:sp>
      <p:sp>
        <p:nvSpPr>
          <p:cNvPr id="43" name="Rectangle 2">
            <a:extLst>
              <a:ext uri="{FF2B5EF4-FFF2-40B4-BE49-F238E27FC236}">
                <a16:creationId xmlns:a16="http://schemas.microsoft.com/office/drawing/2014/main" id="{14DDC3A2-7F43-416C-BEFD-D592DB194E8D}"/>
              </a:ext>
            </a:extLst>
          </p:cNvPr>
          <p:cNvSpPr/>
          <p:nvPr/>
        </p:nvSpPr>
        <p:spPr>
          <a:xfrm>
            <a:off x="28782818" y="0"/>
            <a:ext cx="3729182" cy="18288000"/>
          </a:xfrm>
          <a:custGeom>
            <a:avLst/>
            <a:gdLst>
              <a:gd name="connsiteX0" fmla="*/ 0 w 3729182"/>
              <a:gd name="connsiteY0" fmla="*/ 0 h 18288000"/>
              <a:gd name="connsiteX1" fmla="*/ 3729182 w 3729182"/>
              <a:gd name="connsiteY1" fmla="*/ 0 h 18288000"/>
              <a:gd name="connsiteX2" fmla="*/ 3729182 w 3729182"/>
              <a:gd name="connsiteY2" fmla="*/ 18288000 h 18288000"/>
              <a:gd name="connsiteX3" fmla="*/ 0 w 3729182"/>
              <a:gd name="connsiteY3" fmla="*/ 18288000 h 18288000"/>
              <a:gd name="connsiteX4" fmla="*/ 0 w 3729182"/>
              <a:gd name="connsiteY4" fmla="*/ 0 h 18288000"/>
              <a:gd name="connsiteX0" fmla="*/ 0 w 3729182"/>
              <a:gd name="connsiteY0" fmla="*/ 0 h 18288000"/>
              <a:gd name="connsiteX1" fmla="*/ 3729182 w 3729182"/>
              <a:gd name="connsiteY1" fmla="*/ 0 h 18288000"/>
              <a:gd name="connsiteX2" fmla="*/ 3729182 w 3729182"/>
              <a:gd name="connsiteY2" fmla="*/ 18288000 h 18288000"/>
              <a:gd name="connsiteX3" fmla="*/ 2119746 w 3729182"/>
              <a:gd name="connsiteY3" fmla="*/ 18288000 h 18288000"/>
              <a:gd name="connsiteX4" fmla="*/ 0 w 3729182"/>
              <a:gd name="connsiteY4" fmla="*/ 0 h 18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182" h="18288000">
                <a:moveTo>
                  <a:pt x="0" y="0"/>
                </a:moveTo>
                <a:lnTo>
                  <a:pt x="3729182" y="0"/>
                </a:lnTo>
                <a:lnTo>
                  <a:pt x="3729182" y="18288000"/>
                </a:lnTo>
                <a:lnTo>
                  <a:pt x="2119746" y="18288000"/>
                </a:lnTo>
                <a:lnTo>
                  <a:pt x="0" y="0"/>
                </a:lnTo>
                <a:close/>
              </a:path>
            </a:pathLst>
          </a:custGeom>
          <a:solidFill>
            <a:srgbClr val="F76E2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4" name="Picture 18" descr="Resources | Qiddiya">
            <a:extLst>
              <a:ext uri="{FF2B5EF4-FFF2-40B4-BE49-F238E27FC236}">
                <a16:creationId xmlns:a16="http://schemas.microsoft.com/office/drawing/2014/main" id="{D8941258-AB66-4219-BBAD-0725231228EF}"/>
              </a:ext>
            </a:extLst>
          </p:cNvPr>
          <p:cNvPicPr>
            <a:picLocks noChangeAspect="1" noChangeArrowheads="1"/>
          </p:cNvPicPr>
          <p:nvPr/>
        </p:nvPicPr>
        <p:blipFill>
          <a:blip r:embed="rId2" cstate="hqprint">
            <a:lum bright="70000" contrast="-70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764017" y="738597"/>
            <a:ext cx="2060345" cy="228600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56D7AA39-31AB-4185-82A7-920951160307}"/>
              </a:ext>
            </a:extLst>
          </p:cNvPr>
          <p:cNvSpPr/>
          <p:nvPr/>
        </p:nvSpPr>
        <p:spPr>
          <a:xfrm>
            <a:off x="0" y="2017798"/>
            <a:ext cx="457200" cy="1097280"/>
          </a:xfrm>
          <a:prstGeom prst="rect">
            <a:avLst/>
          </a:prstGeom>
          <a:solidFill>
            <a:srgbClr val="F88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931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782818" y="0"/>
            <a:ext cx="3729182" cy="18288000"/>
          </a:xfrm>
          <a:custGeom>
            <a:avLst/>
            <a:gdLst>
              <a:gd name="connsiteX0" fmla="*/ 0 w 3729182"/>
              <a:gd name="connsiteY0" fmla="*/ 0 h 18288000"/>
              <a:gd name="connsiteX1" fmla="*/ 3729182 w 3729182"/>
              <a:gd name="connsiteY1" fmla="*/ 0 h 18288000"/>
              <a:gd name="connsiteX2" fmla="*/ 3729182 w 3729182"/>
              <a:gd name="connsiteY2" fmla="*/ 18288000 h 18288000"/>
              <a:gd name="connsiteX3" fmla="*/ 0 w 3729182"/>
              <a:gd name="connsiteY3" fmla="*/ 18288000 h 18288000"/>
              <a:gd name="connsiteX4" fmla="*/ 0 w 3729182"/>
              <a:gd name="connsiteY4" fmla="*/ 0 h 18288000"/>
              <a:gd name="connsiteX0" fmla="*/ 0 w 3729182"/>
              <a:gd name="connsiteY0" fmla="*/ 0 h 18288000"/>
              <a:gd name="connsiteX1" fmla="*/ 3729182 w 3729182"/>
              <a:gd name="connsiteY1" fmla="*/ 0 h 18288000"/>
              <a:gd name="connsiteX2" fmla="*/ 3729182 w 3729182"/>
              <a:gd name="connsiteY2" fmla="*/ 18288000 h 18288000"/>
              <a:gd name="connsiteX3" fmla="*/ 2119746 w 3729182"/>
              <a:gd name="connsiteY3" fmla="*/ 18288000 h 18288000"/>
              <a:gd name="connsiteX4" fmla="*/ 0 w 3729182"/>
              <a:gd name="connsiteY4" fmla="*/ 0 h 18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9182" h="18288000">
                <a:moveTo>
                  <a:pt x="0" y="0"/>
                </a:moveTo>
                <a:lnTo>
                  <a:pt x="3729182" y="0"/>
                </a:lnTo>
                <a:lnTo>
                  <a:pt x="3729182" y="18288000"/>
                </a:lnTo>
                <a:lnTo>
                  <a:pt x="2119746" y="18288000"/>
                </a:lnTo>
                <a:lnTo>
                  <a:pt x="0" y="0"/>
                </a:lnTo>
                <a:close/>
              </a:path>
            </a:pathLst>
          </a:custGeom>
          <a:solidFill>
            <a:srgbClr val="F76E2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8" descr="Resources | Qiddiya"/>
          <p:cNvPicPr>
            <a:picLocks noChangeAspect="1" noChangeArrowheads="1"/>
          </p:cNvPicPr>
          <p:nvPr/>
        </p:nvPicPr>
        <p:blipFill>
          <a:blip r:embed="rId3" cstate="hqprint">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764017" y="738597"/>
            <a:ext cx="2060345" cy="2286000"/>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22"/>
          <p:cNvSpPr>
            <a:spLocks noGrp="1"/>
          </p:cNvSpPr>
          <p:nvPr>
            <p:ph type="sldNum" sz="quarter" idx="12"/>
          </p:nvPr>
        </p:nvSpPr>
        <p:spPr/>
        <p:txBody>
          <a:bodyPr/>
          <a:lstStyle/>
          <a:p>
            <a:fld id="{578A8217-A0AB-4292-8FC3-3E545CF90110}" type="slidenum">
              <a:rPr lang="en-US" smtClean="0"/>
              <a:t>9</a:t>
            </a:fld>
            <a:endParaRPr lang="en-US" dirty="0"/>
          </a:p>
        </p:txBody>
      </p:sp>
      <p:sp>
        <p:nvSpPr>
          <p:cNvPr id="7" name="Rectangle 6"/>
          <p:cNvSpPr/>
          <p:nvPr/>
        </p:nvSpPr>
        <p:spPr>
          <a:xfrm>
            <a:off x="0" y="2017798"/>
            <a:ext cx="457200" cy="1097280"/>
          </a:xfrm>
          <a:prstGeom prst="rect">
            <a:avLst/>
          </a:prstGeom>
          <a:solidFill>
            <a:srgbClr val="F88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54272" y="1812247"/>
            <a:ext cx="11096261" cy="1323439"/>
          </a:xfrm>
          <a:prstGeom prst="rect">
            <a:avLst/>
          </a:prstGeom>
        </p:spPr>
        <p:txBody>
          <a:bodyPr wrap="square">
            <a:spAutoFit/>
          </a:bodyPr>
          <a:lstStyle/>
          <a:p>
            <a:r>
              <a:rPr lang="en-US" sz="8000" b="1" dirty="0">
                <a:solidFill>
                  <a:schemeClr val="tx2"/>
                </a:solidFill>
                <a:latin typeface="DIN Next LT Arabic" panose="020B0503020203050203" pitchFamily="34" charset="-78"/>
                <a:ea typeface="+mj-ea"/>
                <a:cs typeface="DIN Next LT Arabic" panose="020B0503020203050203" pitchFamily="34" charset="-78"/>
              </a:rPr>
              <a:t>Predictive Models</a:t>
            </a:r>
          </a:p>
        </p:txBody>
      </p:sp>
      <p:sp>
        <p:nvSpPr>
          <p:cNvPr id="127" name="Rectangle 126"/>
          <p:cNvSpPr/>
          <p:nvPr/>
        </p:nvSpPr>
        <p:spPr>
          <a:xfrm>
            <a:off x="968715" y="5520540"/>
            <a:ext cx="18841898" cy="12403395"/>
          </a:xfrm>
          <a:prstGeom prst="rect">
            <a:avLst/>
          </a:prstGeom>
        </p:spPr>
        <p:txBody>
          <a:bodyPr wrap="square">
            <a:spAutoFit/>
          </a:bodyPr>
          <a:lstStyle/>
          <a:p>
            <a:pPr marL="742950" indent="-742950">
              <a:buFont typeface="Arial" panose="020B0604020202020204" pitchFamily="34" charset="0"/>
              <a:buChar char="•"/>
            </a:pPr>
            <a:r>
              <a:rPr lang="en-US" sz="4000" dirty="0">
                <a:solidFill>
                  <a:schemeClr val="tx2"/>
                </a:solidFill>
                <a:latin typeface="DIN Next LT Arabic" panose="020B0503020203050203" pitchFamily="34" charset="-78"/>
                <a:ea typeface="+mj-ea"/>
                <a:cs typeface="DIN Next LT Arabic" panose="020B0503020203050203" pitchFamily="34" charset="-78"/>
              </a:rPr>
              <a:t>For Land Time Predictor:</a:t>
            </a:r>
          </a:p>
          <a:p>
            <a:r>
              <a:rPr lang="en-US" sz="4000" dirty="0">
                <a:solidFill>
                  <a:schemeClr val="tx2"/>
                </a:solidFill>
                <a:ea typeface="+mj-ea"/>
                <a:cs typeface="DIN Next LT Arabic" panose="020B0503020203050203" pitchFamily="34" charset="-78"/>
              </a:rPr>
              <a:t>	1- Arrival time in minutes 									x1</a:t>
            </a:r>
            <a:endParaRPr lang="en-US" sz="4000" dirty="0">
              <a:solidFill>
                <a:schemeClr val="tx2"/>
              </a:solidFill>
              <a:latin typeface="DIN Next LT Arabic" panose="020B0503020203050203" pitchFamily="34" charset="-78"/>
              <a:ea typeface="+mj-ea"/>
              <a:cs typeface="DIN Next LT Arabic" panose="020B0503020203050203" pitchFamily="34" charset="-78"/>
            </a:endParaRPr>
          </a:p>
          <a:p>
            <a:pPr lvl="1"/>
            <a:r>
              <a:rPr lang="en-US" sz="4000" dirty="0">
                <a:solidFill>
                  <a:schemeClr val="tx2"/>
                </a:solidFill>
                <a:ea typeface="+mj-ea"/>
                <a:cs typeface="DIN Next LT Arabic" panose="020B0503020203050203" pitchFamily="34" charset="-78"/>
              </a:rPr>
              <a:t>2- Customers in land at time of Entry				x2</a:t>
            </a:r>
          </a:p>
          <a:p>
            <a:pPr lvl="1"/>
            <a:r>
              <a:rPr lang="en-US" sz="4000" dirty="0">
                <a:solidFill>
                  <a:schemeClr val="tx2"/>
                </a:solidFill>
                <a:ea typeface="+mj-ea"/>
                <a:cs typeface="DIN Next LT Arabic" panose="020B0503020203050203" pitchFamily="34" charset="-78"/>
              </a:rPr>
              <a:t>3- Total time spent in Land, in minutes			y1</a:t>
            </a:r>
          </a:p>
          <a:p>
            <a:pPr lvl="1"/>
            <a:endParaRPr lang="en-US" sz="4000" dirty="0">
              <a:solidFill>
                <a:schemeClr val="tx2"/>
              </a:solidFill>
              <a:ea typeface="+mj-ea"/>
              <a:cs typeface="DIN Next LT Arabic" panose="020B0503020203050203" pitchFamily="34" charset="-78"/>
            </a:endParaRPr>
          </a:p>
          <a:p>
            <a:r>
              <a:rPr lang="en-US" sz="4000" b="1" dirty="0">
                <a:solidFill>
                  <a:schemeClr val="tx2"/>
                </a:solidFill>
                <a:latin typeface="DIN Next LT Arabic" panose="020B0503020203050203" pitchFamily="34" charset="-78"/>
                <a:cs typeface="DIN Next LT Arabic" panose="020B0503020203050203" pitchFamily="34" charset="-78"/>
              </a:rPr>
              <a:t>Goal:</a:t>
            </a:r>
          </a:p>
          <a:p>
            <a:pPr marL="1371600" indent="-1371600" fontAlgn="base">
              <a:buFont typeface="Arial" panose="020B0604020202020204" pitchFamily="34" charset="0"/>
              <a:buChar char="•"/>
            </a:pPr>
            <a:r>
              <a:rPr lang="en-US" sz="4000" dirty="0">
                <a:solidFill>
                  <a:schemeClr val="tx2"/>
                </a:solidFill>
                <a:latin typeface="DIN Next LT Arabic" panose="020B0503020203050203" pitchFamily="34" charset="-78"/>
                <a:ea typeface="+mj-ea"/>
                <a:cs typeface="DIN Next LT Arabic" panose="020B0503020203050203" pitchFamily="34" charset="-78"/>
              </a:rPr>
              <a:t>Predict total time spent in Land, in minutes</a:t>
            </a:r>
          </a:p>
          <a:p>
            <a:pPr fontAlgn="base"/>
            <a:endParaRPr lang="en-US" sz="4000" dirty="0"/>
          </a:p>
          <a:p>
            <a:pPr lvl="1"/>
            <a:endParaRPr lang="en-US" sz="4000" dirty="0"/>
          </a:p>
          <a:p>
            <a:pPr lvl="1"/>
            <a:endParaRPr lang="en-US" sz="4000" dirty="0"/>
          </a:p>
          <a:p>
            <a:pPr marL="742950" indent="-742950">
              <a:buFont typeface="Arial" panose="020B0604020202020204" pitchFamily="34" charset="0"/>
              <a:buChar char="•"/>
            </a:pPr>
            <a:r>
              <a:rPr lang="en-US" sz="4000" dirty="0">
                <a:solidFill>
                  <a:schemeClr val="tx2"/>
                </a:solidFill>
                <a:latin typeface="DIN Next LT Arabic" panose="020B0503020203050203" pitchFamily="34" charset="-78"/>
                <a:ea typeface="+mj-ea"/>
                <a:cs typeface="DIN Next LT Arabic" panose="020B0503020203050203" pitchFamily="34" charset="-78"/>
              </a:rPr>
              <a:t>For Attraction Wait Time Predictor :</a:t>
            </a:r>
          </a:p>
          <a:p>
            <a:pPr lvl="1"/>
            <a:r>
              <a:rPr lang="en-US" sz="4000" dirty="0">
                <a:solidFill>
                  <a:schemeClr val="tx2"/>
                </a:solidFill>
                <a:ea typeface="+mj-ea"/>
                <a:cs typeface="DIN Next LT Arabic" panose="020B0503020203050203" pitchFamily="34" charset="-78"/>
              </a:rPr>
              <a:t>1- Arrival time in minutes									x1</a:t>
            </a:r>
          </a:p>
          <a:p>
            <a:pPr lvl="1"/>
            <a:r>
              <a:rPr lang="en-US" sz="4000" dirty="0">
                <a:solidFill>
                  <a:schemeClr val="tx2"/>
                </a:solidFill>
                <a:ea typeface="+mj-ea"/>
                <a:cs typeface="DIN Next LT Arabic" panose="020B0503020203050203" pitchFamily="34" charset="-78"/>
              </a:rPr>
              <a:t>2- Service time  of Attraction in seconds			x2</a:t>
            </a:r>
          </a:p>
          <a:p>
            <a:pPr lvl="1"/>
            <a:r>
              <a:rPr lang="en-US" sz="4000" dirty="0">
                <a:solidFill>
                  <a:schemeClr val="tx2"/>
                </a:solidFill>
                <a:ea typeface="+mj-ea"/>
                <a:cs typeface="DIN Next LT Arabic" panose="020B0503020203050203" pitchFamily="34" charset="-78"/>
              </a:rPr>
              <a:t>3- Attraction Capacity 											x3</a:t>
            </a:r>
          </a:p>
          <a:p>
            <a:pPr lvl="1"/>
            <a:r>
              <a:rPr lang="en-US" sz="4000" dirty="0">
                <a:solidFill>
                  <a:schemeClr val="tx2"/>
                </a:solidFill>
                <a:ea typeface="+mj-ea"/>
                <a:cs typeface="DIN Next LT Arabic" panose="020B0503020203050203" pitchFamily="34" charset="-78"/>
              </a:rPr>
              <a:t>4- Waiting time in minutes									y1</a:t>
            </a:r>
          </a:p>
          <a:p>
            <a:pPr lvl="1"/>
            <a:endParaRPr lang="en-US" sz="4000" dirty="0">
              <a:solidFill>
                <a:schemeClr val="tx2"/>
              </a:solidFill>
              <a:ea typeface="+mj-ea"/>
              <a:cs typeface="DIN Next LT Arabic" panose="020B0503020203050203" pitchFamily="34" charset="-78"/>
            </a:endParaRPr>
          </a:p>
          <a:p>
            <a:r>
              <a:rPr lang="en-US" sz="4000" b="1" dirty="0">
                <a:solidFill>
                  <a:schemeClr val="tx2"/>
                </a:solidFill>
                <a:latin typeface="DIN Next LT Arabic" panose="020B0503020203050203" pitchFamily="34" charset="-78"/>
                <a:cs typeface="DIN Next LT Arabic" panose="020B0503020203050203" pitchFamily="34" charset="-78"/>
              </a:rPr>
              <a:t>Goal:</a:t>
            </a:r>
          </a:p>
          <a:p>
            <a:pPr marL="1371600" indent="-1371600" fontAlgn="base">
              <a:buFont typeface="Arial" panose="020B0604020202020204" pitchFamily="34" charset="0"/>
              <a:buChar char="•"/>
            </a:pPr>
            <a:r>
              <a:rPr lang="en-US" sz="4000" dirty="0">
                <a:solidFill>
                  <a:schemeClr val="tx2"/>
                </a:solidFill>
                <a:latin typeface="DIN Next LT Arabic" panose="020B0503020203050203" pitchFamily="34" charset="-78"/>
                <a:ea typeface="+mj-ea"/>
                <a:cs typeface="DIN Next LT Arabic" panose="020B0503020203050203" pitchFamily="34" charset="-78"/>
              </a:rPr>
              <a:t>Predict waiting time in minutes</a:t>
            </a:r>
          </a:p>
          <a:p>
            <a:pPr lvl="1"/>
            <a:endParaRPr lang="en-US" sz="4000" dirty="0">
              <a:solidFill>
                <a:schemeClr val="tx2"/>
              </a:solidFill>
              <a:ea typeface="+mj-ea"/>
              <a:cs typeface="DIN Next LT Arabic" panose="020B0503020203050203" pitchFamily="34" charset="-78"/>
            </a:endParaRPr>
          </a:p>
          <a:p>
            <a:pPr lvl="1"/>
            <a:endParaRPr lang="en-US" sz="4000" dirty="0">
              <a:solidFill>
                <a:schemeClr val="tx2"/>
              </a:solidFill>
              <a:latin typeface="DIN Next LT Arabic" panose="020B0503020203050203" pitchFamily="34" charset="-78"/>
              <a:ea typeface="+mj-ea"/>
              <a:cs typeface="DIN Next LT Arabic" panose="020B0503020203050203" pitchFamily="34" charset="-78"/>
            </a:endParaRPr>
          </a:p>
        </p:txBody>
      </p:sp>
      <p:sp>
        <p:nvSpPr>
          <p:cNvPr id="128" name="Rectangle 127"/>
          <p:cNvSpPr/>
          <p:nvPr/>
        </p:nvSpPr>
        <p:spPr>
          <a:xfrm>
            <a:off x="1046409" y="3593405"/>
            <a:ext cx="7949651" cy="1323439"/>
          </a:xfrm>
          <a:prstGeom prst="rect">
            <a:avLst/>
          </a:prstGeom>
        </p:spPr>
        <p:txBody>
          <a:bodyPr wrap="square">
            <a:spAutoFit/>
          </a:bodyPr>
          <a:lstStyle/>
          <a:p>
            <a:r>
              <a:rPr lang="en-US" sz="4000" b="1" dirty="0">
                <a:solidFill>
                  <a:schemeClr val="tx2"/>
                </a:solidFill>
                <a:latin typeface="DIN Next LT Arabic" panose="020B0503020203050203" pitchFamily="34" charset="-78"/>
                <a:cs typeface="DIN Next LT Arabic" panose="020B0503020203050203" pitchFamily="34" charset="-78"/>
              </a:rPr>
              <a:t>Neural Network :</a:t>
            </a:r>
          </a:p>
          <a:p>
            <a:r>
              <a:rPr lang="en-US" sz="4000" b="1" dirty="0">
                <a:solidFill>
                  <a:schemeClr val="tx2"/>
                </a:solidFill>
                <a:latin typeface="DIN Next LT Arabic" panose="020B0503020203050203" pitchFamily="34" charset="-78"/>
                <a:ea typeface="+mj-ea"/>
                <a:cs typeface="DIN Next LT Arabic" panose="020B0503020203050203" pitchFamily="34" charset="-78"/>
              </a:rPr>
              <a:t>Training Input features</a:t>
            </a:r>
          </a:p>
        </p:txBody>
      </p:sp>
      <p:sp>
        <p:nvSpPr>
          <p:cNvPr id="4" name="TextBox 3">
            <a:extLst>
              <a:ext uri="{FF2B5EF4-FFF2-40B4-BE49-F238E27FC236}">
                <a16:creationId xmlns:a16="http://schemas.microsoft.com/office/drawing/2014/main" id="{15AD37A4-5272-4CB1-9F20-B755E48E5B7F}"/>
              </a:ext>
            </a:extLst>
          </p:cNvPr>
          <p:cNvSpPr txBox="1"/>
          <p:nvPr/>
        </p:nvSpPr>
        <p:spPr>
          <a:xfrm>
            <a:off x="15050209" y="8041341"/>
            <a:ext cx="9234412" cy="1323439"/>
          </a:xfrm>
          <a:prstGeom prst="rect">
            <a:avLst/>
          </a:prstGeom>
          <a:noFill/>
        </p:spPr>
        <p:txBody>
          <a:bodyPr wrap="square" rtlCol="0">
            <a:spAutoFit/>
          </a:bodyPr>
          <a:lstStyle/>
          <a:p>
            <a:endParaRPr lang="en-US" sz="4000" dirty="0"/>
          </a:p>
          <a:p>
            <a:r>
              <a:rPr lang="en-US" sz="4000" dirty="0"/>
              <a:t> </a:t>
            </a:r>
          </a:p>
        </p:txBody>
      </p:sp>
      <p:sp>
        <p:nvSpPr>
          <p:cNvPr id="2" name="Oval 1">
            <a:extLst>
              <a:ext uri="{FF2B5EF4-FFF2-40B4-BE49-F238E27FC236}">
                <a16:creationId xmlns:a16="http://schemas.microsoft.com/office/drawing/2014/main" id="{49E4189E-3EAD-441D-9147-3FBCD91C30EE}"/>
              </a:ext>
            </a:extLst>
          </p:cNvPr>
          <p:cNvSpPr/>
          <p:nvPr/>
        </p:nvSpPr>
        <p:spPr>
          <a:xfrm>
            <a:off x="14818662" y="4007224"/>
            <a:ext cx="1532965" cy="153296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x1</a:t>
            </a:r>
          </a:p>
        </p:txBody>
      </p:sp>
      <p:sp>
        <p:nvSpPr>
          <p:cNvPr id="11" name="Oval 10">
            <a:extLst>
              <a:ext uri="{FF2B5EF4-FFF2-40B4-BE49-F238E27FC236}">
                <a16:creationId xmlns:a16="http://schemas.microsoft.com/office/drawing/2014/main" id="{644D340F-9355-465F-AE41-487A83616B53}"/>
              </a:ext>
            </a:extLst>
          </p:cNvPr>
          <p:cNvSpPr/>
          <p:nvPr/>
        </p:nvSpPr>
        <p:spPr>
          <a:xfrm>
            <a:off x="14818659" y="7933765"/>
            <a:ext cx="1532965" cy="153296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y1</a:t>
            </a:r>
          </a:p>
        </p:txBody>
      </p:sp>
      <p:sp>
        <p:nvSpPr>
          <p:cNvPr id="12" name="Oval 11">
            <a:extLst>
              <a:ext uri="{FF2B5EF4-FFF2-40B4-BE49-F238E27FC236}">
                <a16:creationId xmlns:a16="http://schemas.microsoft.com/office/drawing/2014/main" id="{C031B803-BE49-49E7-A9D1-587D94DDBD47}"/>
              </a:ext>
            </a:extLst>
          </p:cNvPr>
          <p:cNvSpPr/>
          <p:nvPr/>
        </p:nvSpPr>
        <p:spPr>
          <a:xfrm>
            <a:off x="14818660" y="5971101"/>
            <a:ext cx="1532965" cy="153296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x2</a:t>
            </a:r>
          </a:p>
        </p:txBody>
      </p:sp>
      <p:sp>
        <p:nvSpPr>
          <p:cNvPr id="18" name="Oval 17">
            <a:extLst>
              <a:ext uri="{FF2B5EF4-FFF2-40B4-BE49-F238E27FC236}">
                <a16:creationId xmlns:a16="http://schemas.microsoft.com/office/drawing/2014/main" id="{77A29A96-847B-4C45-B050-A307AD3E3DA5}"/>
              </a:ext>
            </a:extLst>
          </p:cNvPr>
          <p:cNvSpPr/>
          <p:nvPr/>
        </p:nvSpPr>
        <p:spPr>
          <a:xfrm>
            <a:off x="21634250" y="5559602"/>
            <a:ext cx="2359557" cy="2355961"/>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LTP</a:t>
            </a:r>
          </a:p>
        </p:txBody>
      </p:sp>
      <p:cxnSp>
        <p:nvCxnSpPr>
          <p:cNvPr id="16" name="Straight Arrow Connector 15">
            <a:extLst>
              <a:ext uri="{FF2B5EF4-FFF2-40B4-BE49-F238E27FC236}">
                <a16:creationId xmlns:a16="http://schemas.microsoft.com/office/drawing/2014/main" id="{DC898274-1FCF-4328-B455-A175EDB8F4F1}"/>
              </a:ext>
            </a:extLst>
          </p:cNvPr>
          <p:cNvCxnSpPr>
            <a:cxnSpLocks/>
            <a:stCxn id="2" idx="6"/>
            <a:endCxn id="18" idx="2"/>
          </p:cNvCxnSpPr>
          <p:nvPr/>
        </p:nvCxnSpPr>
        <p:spPr>
          <a:xfrm>
            <a:off x="16351627" y="4773707"/>
            <a:ext cx="5282623" cy="1963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DE1B637-D121-42FA-8A9B-B8B8723CB27C}"/>
              </a:ext>
            </a:extLst>
          </p:cNvPr>
          <p:cNvCxnSpPr>
            <a:cxnSpLocks/>
            <a:stCxn id="12" idx="6"/>
            <a:endCxn id="18" idx="2"/>
          </p:cNvCxnSpPr>
          <p:nvPr/>
        </p:nvCxnSpPr>
        <p:spPr>
          <a:xfrm flipV="1">
            <a:off x="16351625" y="6737583"/>
            <a:ext cx="52826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D0F186-4BEA-4BEB-9C46-40C04F383577}"/>
              </a:ext>
            </a:extLst>
          </p:cNvPr>
          <p:cNvCxnSpPr>
            <a:cxnSpLocks/>
            <a:stCxn id="11" idx="6"/>
            <a:endCxn id="18" idx="2"/>
          </p:cNvCxnSpPr>
          <p:nvPr/>
        </p:nvCxnSpPr>
        <p:spPr>
          <a:xfrm flipV="1">
            <a:off x="16351624" y="6737583"/>
            <a:ext cx="5282626" cy="1962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9602C2E-C2E0-4122-9C92-6EA612BED27A}"/>
              </a:ext>
            </a:extLst>
          </p:cNvPr>
          <p:cNvSpPr/>
          <p:nvPr/>
        </p:nvSpPr>
        <p:spPr>
          <a:xfrm>
            <a:off x="14818662" y="10795113"/>
            <a:ext cx="1532965" cy="153296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x1</a:t>
            </a:r>
          </a:p>
        </p:txBody>
      </p:sp>
      <p:sp>
        <p:nvSpPr>
          <p:cNvPr id="28" name="Oval 27">
            <a:extLst>
              <a:ext uri="{FF2B5EF4-FFF2-40B4-BE49-F238E27FC236}">
                <a16:creationId xmlns:a16="http://schemas.microsoft.com/office/drawing/2014/main" id="{956FEB64-69B6-4209-A6D7-D5761A40D13D}"/>
              </a:ext>
            </a:extLst>
          </p:cNvPr>
          <p:cNvSpPr/>
          <p:nvPr/>
        </p:nvSpPr>
        <p:spPr>
          <a:xfrm>
            <a:off x="14818659" y="16308400"/>
            <a:ext cx="1532965" cy="153296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y1</a:t>
            </a:r>
          </a:p>
        </p:txBody>
      </p:sp>
      <p:sp>
        <p:nvSpPr>
          <p:cNvPr id="29" name="Oval 28">
            <a:extLst>
              <a:ext uri="{FF2B5EF4-FFF2-40B4-BE49-F238E27FC236}">
                <a16:creationId xmlns:a16="http://schemas.microsoft.com/office/drawing/2014/main" id="{DB1525E9-8C4C-4B3D-8D3E-5AC9044C634E}"/>
              </a:ext>
            </a:extLst>
          </p:cNvPr>
          <p:cNvSpPr/>
          <p:nvPr/>
        </p:nvSpPr>
        <p:spPr>
          <a:xfrm>
            <a:off x="14818658" y="12567993"/>
            <a:ext cx="1532965" cy="153296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x2</a:t>
            </a:r>
          </a:p>
        </p:txBody>
      </p:sp>
      <p:sp>
        <p:nvSpPr>
          <p:cNvPr id="30" name="Oval 29">
            <a:extLst>
              <a:ext uri="{FF2B5EF4-FFF2-40B4-BE49-F238E27FC236}">
                <a16:creationId xmlns:a16="http://schemas.microsoft.com/office/drawing/2014/main" id="{7D1A16AB-0959-42E5-8F9A-F6D2141FC7B1}"/>
              </a:ext>
            </a:extLst>
          </p:cNvPr>
          <p:cNvSpPr/>
          <p:nvPr/>
        </p:nvSpPr>
        <p:spPr>
          <a:xfrm>
            <a:off x="21634249" y="13161792"/>
            <a:ext cx="2359557" cy="23595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AWT</a:t>
            </a:r>
          </a:p>
        </p:txBody>
      </p:sp>
      <p:cxnSp>
        <p:nvCxnSpPr>
          <p:cNvPr id="31" name="Straight Arrow Connector 30">
            <a:extLst>
              <a:ext uri="{FF2B5EF4-FFF2-40B4-BE49-F238E27FC236}">
                <a16:creationId xmlns:a16="http://schemas.microsoft.com/office/drawing/2014/main" id="{89271B03-CBC5-4F5A-8DDE-381941871C4E}"/>
              </a:ext>
            </a:extLst>
          </p:cNvPr>
          <p:cNvCxnSpPr>
            <a:cxnSpLocks/>
            <a:stCxn id="27" idx="6"/>
            <a:endCxn id="30" idx="2"/>
          </p:cNvCxnSpPr>
          <p:nvPr/>
        </p:nvCxnSpPr>
        <p:spPr>
          <a:xfrm>
            <a:off x="16351627" y="11561596"/>
            <a:ext cx="5282622" cy="2779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A7C43C-BBC4-400C-AD76-A974D2F11A2C}"/>
              </a:ext>
            </a:extLst>
          </p:cNvPr>
          <p:cNvCxnSpPr>
            <a:cxnSpLocks/>
            <a:stCxn id="29" idx="6"/>
            <a:endCxn id="30" idx="2"/>
          </p:cNvCxnSpPr>
          <p:nvPr/>
        </p:nvCxnSpPr>
        <p:spPr>
          <a:xfrm>
            <a:off x="16351623" y="13334476"/>
            <a:ext cx="5282626" cy="1007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E769948-95B8-434B-84A2-D61B167498A0}"/>
              </a:ext>
            </a:extLst>
          </p:cNvPr>
          <p:cNvCxnSpPr>
            <a:cxnSpLocks/>
            <a:stCxn id="28" idx="6"/>
            <a:endCxn id="30" idx="2"/>
          </p:cNvCxnSpPr>
          <p:nvPr/>
        </p:nvCxnSpPr>
        <p:spPr>
          <a:xfrm flipV="1">
            <a:off x="16351624" y="14341571"/>
            <a:ext cx="5282625" cy="2733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3A09F5BC-DF85-4078-9173-CF61DFB5F6F2}"/>
              </a:ext>
            </a:extLst>
          </p:cNvPr>
          <p:cNvSpPr/>
          <p:nvPr/>
        </p:nvSpPr>
        <p:spPr>
          <a:xfrm>
            <a:off x="14818658" y="14530657"/>
            <a:ext cx="1532965" cy="153296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x3</a:t>
            </a:r>
          </a:p>
        </p:txBody>
      </p:sp>
      <p:cxnSp>
        <p:nvCxnSpPr>
          <p:cNvPr id="67" name="Straight Arrow Connector 66">
            <a:extLst>
              <a:ext uri="{FF2B5EF4-FFF2-40B4-BE49-F238E27FC236}">
                <a16:creationId xmlns:a16="http://schemas.microsoft.com/office/drawing/2014/main" id="{4B5DBF10-AEDD-471A-ABC5-DDBC1CEF94B5}"/>
              </a:ext>
            </a:extLst>
          </p:cNvPr>
          <p:cNvCxnSpPr>
            <a:cxnSpLocks/>
            <a:stCxn id="64" idx="6"/>
            <a:endCxn id="30" idx="2"/>
          </p:cNvCxnSpPr>
          <p:nvPr/>
        </p:nvCxnSpPr>
        <p:spPr>
          <a:xfrm flipV="1">
            <a:off x="16351623" y="14341571"/>
            <a:ext cx="5282626" cy="955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9510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20783</TotalTime>
  <Words>1292</Words>
  <Application>Microsoft Office PowerPoint</Application>
  <PresentationFormat>Custom</PresentationFormat>
  <Paragraphs>236</Paragraphs>
  <Slides>17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 Math</vt:lpstr>
      <vt:lpstr>DIN Next LT Arabic</vt:lpstr>
      <vt:lpstr>URWGeometric-SemiBold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3-Ride Queueing System for a Theme Park Simulation Model</dc:title>
  <dc:creator>Anas Alzahrani</dc:creator>
  <cp:lastModifiedBy>Anas Alzahrani</cp:lastModifiedBy>
  <cp:revision>369</cp:revision>
  <dcterms:created xsi:type="dcterms:W3CDTF">2021-05-11T04:22:02Z</dcterms:created>
  <dcterms:modified xsi:type="dcterms:W3CDTF">2021-08-08T15:38:19Z</dcterms:modified>
</cp:coreProperties>
</file>